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theme/theme5.xml" ContentType="application/vnd.openxmlformats-officedocument.theme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theme/theme6.xml" ContentType="application/vnd.openxmlformats-officedocument.theme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99" r:id="rId1"/>
    <p:sldMasterId id="2147484831" r:id="rId2"/>
    <p:sldMasterId id="2147484844" r:id="rId3"/>
    <p:sldMasterId id="2147484857" r:id="rId4"/>
    <p:sldMasterId id="2147485221" r:id="rId5"/>
    <p:sldMasterId id="2147485311" r:id="rId6"/>
    <p:sldMasterId id="2147486098" r:id="rId7"/>
  </p:sldMasterIdLst>
  <p:notesMasterIdLst>
    <p:notesMasterId r:id="rId30"/>
  </p:notesMasterIdLst>
  <p:handoutMasterIdLst>
    <p:handoutMasterId r:id="rId31"/>
  </p:handoutMasterIdLst>
  <p:sldIdLst>
    <p:sldId id="685" r:id="rId8"/>
    <p:sldId id="805" r:id="rId9"/>
    <p:sldId id="809" r:id="rId10"/>
    <p:sldId id="806" r:id="rId11"/>
    <p:sldId id="808" r:id="rId12"/>
    <p:sldId id="807" r:id="rId13"/>
    <p:sldId id="810" r:id="rId14"/>
    <p:sldId id="811" r:id="rId15"/>
    <p:sldId id="812" r:id="rId16"/>
    <p:sldId id="818" r:id="rId17"/>
    <p:sldId id="813" r:id="rId18"/>
    <p:sldId id="815" r:id="rId19"/>
    <p:sldId id="836" r:id="rId20"/>
    <p:sldId id="830" r:id="rId21"/>
    <p:sldId id="834" r:id="rId22"/>
    <p:sldId id="832" r:id="rId23"/>
    <p:sldId id="835" r:id="rId24"/>
    <p:sldId id="843" r:id="rId25"/>
    <p:sldId id="846" r:id="rId26"/>
    <p:sldId id="844" r:id="rId27"/>
    <p:sldId id="837" r:id="rId28"/>
    <p:sldId id="847" r:id="rId29"/>
  </p:sldIdLst>
  <p:sldSz cx="9144000" cy="6858000" type="screen4x3"/>
  <p:notesSz cx="6797675" cy="9928225"/>
  <p:embeddedFontLst>
    <p:embeddedFont>
      <p:font typeface="標楷體" panose="03000509000000000000" pitchFamily="65" charset="-120"/>
      <p:regular r:id="rId32"/>
    </p:embeddedFont>
    <p:embeddedFont>
      <p:font typeface="Arial Black" panose="020B0A04020102020204" pitchFamily="34" charset="0"/>
      <p:bold r:id="rId33"/>
    </p:embeddedFont>
    <p:embeddedFont>
      <p:font typeface="微軟正黑體" panose="020B0604030504040204" pitchFamily="34" charset="-120"/>
      <p:regular r:id="rId34"/>
      <p:bold r:id="rId35"/>
    </p:embeddedFont>
  </p:embeddedFontLst>
  <p:kinsoku lang="zh-TW" invalStChars="!),.:;?]}，、。．；：？！︰…‥﹐﹑﹒﹔﹕﹖﹗｜–︱—︳?︴﹏）︶﹜︸〕︺】︼》︾〉﹀」﹂』﹄﹚﹜﹞’”〞′·" invalEndChars="([{（︵﹛︷〔︹【︻《︽〈︿「﹁『﹃﹙﹛﹝‘“〝‵"/>
  <p:defaultTextStyle>
    <a:defPPr>
      <a:defRPr lang="zh-TW"/>
    </a:defPPr>
    <a:lvl1pPr algn="l" rtl="0" eaLnBrk="0" fontAlgn="base" hangingPunct="0">
      <a:spcBef>
        <a:spcPct val="0"/>
      </a:spcBef>
      <a:spcAft>
        <a:spcPct val="0"/>
      </a:spcAft>
      <a:defRPr kumimoji="1" sz="36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36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36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36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36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5pPr>
    <a:lvl6pPr marL="2286000" algn="l" defTabSz="914400" rtl="0" eaLnBrk="1" latinLnBrk="0" hangingPunct="1">
      <a:defRPr kumimoji="1" sz="36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6pPr>
    <a:lvl7pPr marL="2743200" algn="l" defTabSz="914400" rtl="0" eaLnBrk="1" latinLnBrk="0" hangingPunct="1">
      <a:defRPr kumimoji="1" sz="36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7pPr>
    <a:lvl8pPr marL="3200400" algn="l" defTabSz="914400" rtl="0" eaLnBrk="1" latinLnBrk="0" hangingPunct="1">
      <a:defRPr kumimoji="1" sz="36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8pPr>
    <a:lvl9pPr marL="3657600" algn="l" defTabSz="914400" rtl="0" eaLnBrk="1" latinLnBrk="0" hangingPunct="1">
      <a:defRPr kumimoji="1" sz="36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4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4F9ABE"/>
    <a:srgbClr val="31839B"/>
    <a:srgbClr val="FFFFFF"/>
    <a:srgbClr val="CCFF99"/>
    <a:srgbClr val="000099"/>
    <a:srgbClr val="0000FF"/>
    <a:srgbClr val="006600"/>
    <a:srgbClr val="3333FF"/>
    <a:srgbClr val="CC3300"/>
    <a:srgbClr val="A500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98E5D31-6AD3-4145-9F94-DAE827B1C30D}" v="119" dt="2022-03-07T08:28:42.10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淺色樣式 3 - 輔色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833" autoAdjust="0"/>
    <p:restoredTop sz="93508" autoAdjust="0"/>
  </p:normalViewPr>
  <p:slideViewPr>
    <p:cSldViewPr snapToObjects="1">
      <p:cViewPr varScale="1">
        <p:scale>
          <a:sx n="74" d="100"/>
          <a:sy n="74" d="100"/>
        </p:scale>
        <p:origin x="1083" y="39"/>
      </p:cViewPr>
      <p:guideLst>
        <p:guide orient="horz" pos="2341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Objects="1">
      <p:cViewPr varScale="1">
        <p:scale>
          <a:sx n="53" d="100"/>
          <a:sy n="53" d="100"/>
        </p:scale>
        <p:origin x="-2562" y="-96"/>
      </p:cViewPr>
      <p:guideLst>
        <p:guide orient="horz" pos="3127"/>
        <p:guide pos="2141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tableStyles" Target="tableStyles.xml"/><Relationship Id="rId21" Type="http://schemas.openxmlformats.org/officeDocument/2006/relationships/slide" Target="slides/slide14.xml"/><Relationship Id="rId34" Type="http://schemas.openxmlformats.org/officeDocument/2006/relationships/font" Target="fonts/font3.fntdata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slide" Target="slides/slide22.xml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font" Target="fonts/font1.fntdata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presProps" Target="presProps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handoutMaster" Target="handoutMasters/handout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4.fntdata"/><Relationship Id="rId8" Type="http://schemas.openxmlformats.org/officeDocument/2006/relationships/slide" Target="slides/slid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font" Target="fonts/font2.fntdata"/><Relationship Id="rId38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ENG-TAO YANG" userId="a700a87f8746c595" providerId="LiveId" clId="{F5552838-D601-4632-AC0B-3CE404805E34}"/>
    <pc:docChg chg="undo custSel addSld delSld modSld sldOrd">
      <pc:chgData name="CHENG-TAO YANG" userId="a700a87f8746c595" providerId="LiveId" clId="{F5552838-D601-4632-AC0B-3CE404805E34}" dt="2021-12-06T11:07:00.407" v="852" actId="6549"/>
      <pc:docMkLst>
        <pc:docMk/>
      </pc:docMkLst>
      <pc:sldChg chg="addSp delSp modSp mod">
        <pc:chgData name="CHENG-TAO YANG" userId="a700a87f8746c595" providerId="LiveId" clId="{F5552838-D601-4632-AC0B-3CE404805E34}" dt="2021-12-06T08:59:27.127" v="361" actId="1076"/>
        <pc:sldMkLst>
          <pc:docMk/>
          <pc:sldMk cId="0" sldId="685"/>
        </pc:sldMkLst>
        <pc:spChg chg="add del mod">
          <ac:chgData name="CHENG-TAO YANG" userId="a700a87f8746c595" providerId="LiveId" clId="{F5552838-D601-4632-AC0B-3CE404805E34}" dt="2021-12-02T07:00:26.553" v="1" actId="478"/>
          <ac:spMkLst>
            <pc:docMk/>
            <pc:sldMk cId="0" sldId="685"/>
            <ac:spMk id="2" creationId="{7FE04874-75ED-41D0-A64E-39C360EEDB79}"/>
          </ac:spMkLst>
        </pc:spChg>
        <pc:spChg chg="mod">
          <ac:chgData name="CHENG-TAO YANG" userId="a700a87f8746c595" providerId="LiveId" clId="{F5552838-D601-4632-AC0B-3CE404805E34}" dt="2021-12-06T08:58:52.520" v="307" actId="1076"/>
          <ac:spMkLst>
            <pc:docMk/>
            <pc:sldMk cId="0" sldId="685"/>
            <ac:spMk id="5" creationId="{98F4CE56-9F36-4B3A-9BBB-A78A44A64D83}"/>
          </ac:spMkLst>
        </pc:spChg>
        <pc:spChg chg="add mod">
          <ac:chgData name="CHENG-TAO YANG" userId="a700a87f8746c595" providerId="LiveId" clId="{F5552838-D601-4632-AC0B-3CE404805E34}" dt="2021-12-06T08:59:27.127" v="361" actId="1076"/>
          <ac:spMkLst>
            <pc:docMk/>
            <pc:sldMk cId="0" sldId="685"/>
            <ac:spMk id="6" creationId="{3DCB3D05-B964-4D82-8BD8-0CDEAC0802C7}"/>
          </ac:spMkLst>
        </pc:spChg>
        <pc:spChg chg="mod">
          <ac:chgData name="CHENG-TAO YANG" userId="a700a87f8746c595" providerId="LiveId" clId="{F5552838-D601-4632-AC0B-3CE404805E34}" dt="2021-12-06T08:46:09.360" v="178" actId="1076"/>
          <ac:spMkLst>
            <pc:docMk/>
            <pc:sldMk cId="0" sldId="685"/>
            <ac:spMk id="21506" creationId="{96430468-DBC5-4E1D-9EE6-3FF3C54C5BB3}"/>
          </ac:spMkLst>
        </pc:spChg>
        <pc:spChg chg="del">
          <ac:chgData name="CHENG-TAO YANG" userId="a700a87f8746c595" providerId="LiveId" clId="{F5552838-D601-4632-AC0B-3CE404805E34}" dt="2021-12-02T07:00:21.500" v="0" actId="478"/>
          <ac:spMkLst>
            <pc:docMk/>
            <pc:sldMk cId="0" sldId="685"/>
            <ac:spMk id="21507" creationId="{5A7ED1E8-5448-466D-8FCB-21D21787B520}"/>
          </ac:spMkLst>
        </pc:spChg>
      </pc:sldChg>
      <pc:sldChg chg="modSp mod">
        <pc:chgData name="CHENG-TAO YANG" userId="a700a87f8746c595" providerId="LiveId" clId="{F5552838-D601-4632-AC0B-3CE404805E34}" dt="2021-12-06T10:53:22.560" v="692" actId="20577"/>
        <pc:sldMkLst>
          <pc:docMk/>
          <pc:sldMk cId="0" sldId="708"/>
        </pc:sldMkLst>
        <pc:spChg chg="mod">
          <ac:chgData name="CHENG-TAO YANG" userId="a700a87f8746c595" providerId="LiveId" clId="{F5552838-D601-4632-AC0B-3CE404805E34}" dt="2021-12-06T10:53:22.560" v="692" actId="20577"/>
          <ac:spMkLst>
            <pc:docMk/>
            <pc:sldMk cId="0" sldId="708"/>
            <ac:spMk id="12291" creationId="{65B2FA65-C71C-4C41-B5F7-C784498BA922}"/>
          </ac:spMkLst>
        </pc:spChg>
      </pc:sldChg>
      <pc:sldChg chg="modSp mod">
        <pc:chgData name="CHENG-TAO YANG" userId="a700a87f8746c595" providerId="LiveId" clId="{F5552838-D601-4632-AC0B-3CE404805E34}" dt="2021-12-06T11:07:00.407" v="852" actId="6549"/>
        <pc:sldMkLst>
          <pc:docMk/>
          <pc:sldMk cId="0" sldId="717"/>
        </pc:sldMkLst>
        <pc:spChg chg="mod">
          <ac:chgData name="CHENG-TAO YANG" userId="a700a87f8746c595" providerId="LiveId" clId="{F5552838-D601-4632-AC0B-3CE404805E34}" dt="2021-12-06T11:07:00.407" v="852" actId="6549"/>
          <ac:spMkLst>
            <pc:docMk/>
            <pc:sldMk cId="0" sldId="717"/>
            <ac:spMk id="62467" creationId="{CD4DC0B7-859B-4D80-9A26-C12EDCFDDA45}"/>
          </ac:spMkLst>
        </pc:spChg>
      </pc:sldChg>
      <pc:sldChg chg="del">
        <pc:chgData name="CHENG-TAO YANG" userId="a700a87f8746c595" providerId="LiveId" clId="{F5552838-D601-4632-AC0B-3CE404805E34}" dt="2021-12-06T10:28:11.175" v="368" actId="47"/>
        <pc:sldMkLst>
          <pc:docMk/>
          <pc:sldMk cId="0" sldId="727"/>
        </pc:sldMkLst>
      </pc:sldChg>
      <pc:sldChg chg="del">
        <pc:chgData name="CHENG-TAO YANG" userId="a700a87f8746c595" providerId="LiveId" clId="{F5552838-D601-4632-AC0B-3CE404805E34}" dt="2021-12-06T10:27:57.619" v="366" actId="47"/>
        <pc:sldMkLst>
          <pc:docMk/>
          <pc:sldMk cId="0" sldId="744"/>
        </pc:sldMkLst>
      </pc:sldChg>
      <pc:sldChg chg="ord">
        <pc:chgData name="CHENG-TAO YANG" userId="a700a87f8746c595" providerId="LiveId" clId="{F5552838-D601-4632-AC0B-3CE404805E34}" dt="2021-12-06T10:28:28.906" v="374"/>
        <pc:sldMkLst>
          <pc:docMk/>
          <pc:sldMk cId="0" sldId="745"/>
        </pc:sldMkLst>
      </pc:sldChg>
      <pc:sldChg chg="del">
        <pc:chgData name="CHENG-TAO YANG" userId="a700a87f8746c595" providerId="LiveId" clId="{F5552838-D601-4632-AC0B-3CE404805E34}" dt="2021-12-06T10:28:14.095" v="370" actId="47"/>
        <pc:sldMkLst>
          <pc:docMk/>
          <pc:sldMk cId="0" sldId="746"/>
        </pc:sldMkLst>
      </pc:sldChg>
      <pc:sldChg chg="del">
        <pc:chgData name="CHENG-TAO YANG" userId="a700a87f8746c595" providerId="LiveId" clId="{F5552838-D601-4632-AC0B-3CE404805E34}" dt="2021-12-06T10:29:14.825" v="379" actId="47"/>
        <pc:sldMkLst>
          <pc:docMk/>
          <pc:sldMk cId="0" sldId="759"/>
        </pc:sldMkLst>
      </pc:sldChg>
      <pc:sldChg chg="del">
        <pc:chgData name="CHENG-TAO YANG" userId="a700a87f8746c595" providerId="LiveId" clId="{F5552838-D601-4632-AC0B-3CE404805E34}" dt="2021-12-06T10:28:12.871" v="369" actId="47"/>
        <pc:sldMkLst>
          <pc:docMk/>
          <pc:sldMk cId="0" sldId="788"/>
        </pc:sldMkLst>
      </pc:sldChg>
      <pc:sldChg chg="del">
        <pc:chgData name="CHENG-TAO YANG" userId="a700a87f8746c595" providerId="LiveId" clId="{F5552838-D601-4632-AC0B-3CE404805E34}" dt="2021-12-06T10:28:43.930" v="375" actId="47"/>
        <pc:sldMkLst>
          <pc:docMk/>
          <pc:sldMk cId="1163387065" sldId="795"/>
        </pc:sldMkLst>
      </pc:sldChg>
      <pc:sldChg chg="del">
        <pc:chgData name="CHENG-TAO YANG" userId="a700a87f8746c595" providerId="LiveId" clId="{F5552838-D601-4632-AC0B-3CE404805E34}" dt="2021-12-06T10:28:47.323" v="377" actId="47"/>
        <pc:sldMkLst>
          <pc:docMk/>
          <pc:sldMk cId="2601757527" sldId="796"/>
        </pc:sldMkLst>
      </pc:sldChg>
      <pc:sldChg chg="add del">
        <pc:chgData name="CHENG-TAO YANG" userId="a700a87f8746c595" providerId="LiveId" clId="{F5552838-D601-4632-AC0B-3CE404805E34}" dt="2021-12-06T10:28:23.478" v="372" actId="47"/>
        <pc:sldMkLst>
          <pc:docMk/>
          <pc:sldMk cId="220696790" sldId="797"/>
        </pc:sldMkLst>
      </pc:sldChg>
      <pc:sldChg chg="del">
        <pc:chgData name="CHENG-TAO YANG" userId="a700a87f8746c595" providerId="LiveId" clId="{F5552838-D601-4632-AC0B-3CE404805E34}" dt="2021-12-06T10:28:45.635" v="376" actId="47"/>
        <pc:sldMkLst>
          <pc:docMk/>
          <pc:sldMk cId="333662131" sldId="798"/>
        </pc:sldMkLst>
      </pc:sldChg>
      <pc:sldChg chg="del">
        <pc:chgData name="CHENG-TAO YANG" userId="a700a87f8746c595" providerId="LiveId" clId="{F5552838-D601-4632-AC0B-3CE404805E34}" dt="2021-12-06T10:28:48.318" v="378" actId="47"/>
        <pc:sldMkLst>
          <pc:docMk/>
          <pc:sldMk cId="686346477" sldId="799"/>
        </pc:sldMkLst>
      </pc:sldChg>
      <pc:sldChg chg="del">
        <pc:chgData name="CHENG-TAO YANG" userId="a700a87f8746c595" providerId="LiveId" clId="{F5552838-D601-4632-AC0B-3CE404805E34}" dt="2021-12-06T10:27:51.899" v="364" actId="47"/>
        <pc:sldMkLst>
          <pc:docMk/>
          <pc:sldMk cId="720934644" sldId="800"/>
        </pc:sldMkLst>
      </pc:sldChg>
      <pc:sldChg chg="del">
        <pc:chgData name="CHENG-TAO YANG" userId="a700a87f8746c595" providerId="LiveId" clId="{F5552838-D601-4632-AC0B-3CE404805E34}" dt="2021-12-06T10:27:54.013" v="365" actId="47"/>
        <pc:sldMkLst>
          <pc:docMk/>
          <pc:sldMk cId="2761955458" sldId="801"/>
        </pc:sldMkLst>
      </pc:sldChg>
      <pc:sldChg chg="del">
        <pc:chgData name="CHENG-TAO YANG" userId="a700a87f8746c595" providerId="LiveId" clId="{F5552838-D601-4632-AC0B-3CE404805E34}" dt="2021-12-06T10:27:59.068" v="367" actId="47"/>
        <pc:sldMkLst>
          <pc:docMk/>
          <pc:sldMk cId="1891800946" sldId="802"/>
        </pc:sldMkLst>
      </pc:sldChg>
      <pc:sldChg chg="del">
        <pc:chgData name="CHENG-TAO YANG" userId="a700a87f8746c595" providerId="LiveId" clId="{F5552838-D601-4632-AC0B-3CE404805E34}" dt="2021-12-06T10:29:16.851" v="380" actId="47"/>
        <pc:sldMkLst>
          <pc:docMk/>
          <pc:sldMk cId="2591898911" sldId="804"/>
        </pc:sldMkLst>
      </pc:sldChg>
      <pc:sldChg chg="addSp delSp modSp new mod">
        <pc:chgData name="CHENG-TAO YANG" userId="a700a87f8746c595" providerId="LiveId" clId="{F5552838-D601-4632-AC0B-3CE404805E34}" dt="2021-12-06T08:52:53.064" v="302" actId="1076"/>
        <pc:sldMkLst>
          <pc:docMk/>
          <pc:sldMk cId="2473229004" sldId="805"/>
        </pc:sldMkLst>
        <pc:spChg chg="mod">
          <ac:chgData name="CHENG-TAO YANG" userId="a700a87f8746c595" providerId="LiveId" clId="{F5552838-D601-4632-AC0B-3CE404805E34}" dt="2021-12-06T08:46:28.093" v="198" actId="20577"/>
          <ac:spMkLst>
            <pc:docMk/>
            <pc:sldMk cId="2473229004" sldId="805"/>
            <ac:spMk id="2" creationId="{57870630-EBE6-46BA-8E9D-FDAD37013DB6}"/>
          </ac:spMkLst>
        </pc:spChg>
        <pc:spChg chg="del mod">
          <ac:chgData name="CHENG-TAO YANG" userId="a700a87f8746c595" providerId="LiveId" clId="{F5552838-D601-4632-AC0B-3CE404805E34}" dt="2021-12-06T08:43:32.046" v="158" actId="478"/>
          <ac:spMkLst>
            <pc:docMk/>
            <pc:sldMk cId="2473229004" sldId="805"/>
            <ac:spMk id="3" creationId="{362CC3D4-0994-4DEB-8958-74CA7B5E9BB7}"/>
          </ac:spMkLst>
        </pc:spChg>
        <pc:spChg chg="add del mod">
          <ac:chgData name="CHENG-TAO YANG" userId="a700a87f8746c595" providerId="LiveId" clId="{F5552838-D601-4632-AC0B-3CE404805E34}" dt="2021-12-06T08:52:43.706" v="300" actId="478"/>
          <ac:spMkLst>
            <pc:docMk/>
            <pc:sldMk cId="2473229004" sldId="805"/>
            <ac:spMk id="9" creationId="{D101734C-29C9-46F1-8891-088ECD3A4AC1}"/>
          </ac:spMkLst>
        </pc:spChg>
        <pc:picChg chg="add del mod">
          <ac:chgData name="CHENG-TAO YANG" userId="a700a87f8746c595" providerId="LiveId" clId="{F5552838-D601-4632-AC0B-3CE404805E34}" dt="2021-12-06T08:52:43.706" v="300" actId="478"/>
          <ac:picMkLst>
            <pc:docMk/>
            <pc:sldMk cId="2473229004" sldId="805"/>
            <ac:picMk id="6" creationId="{4688DA5A-D4BF-4305-9271-C48E734E2EE9}"/>
          </ac:picMkLst>
        </pc:picChg>
        <pc:picChg chg="add del mod">
          <ac:chgData name="CHENG-TAO YANG" userId="a700a87f8746c595" providerId="LiveId" clId="{F5552838-D601-4632-AC0B-3CE404805E34}" dt="2021-12-06T08:52:43.706" v="300" actId="478"/>
          <ac:picMkLst>
            <pc:docMk/>
            <pc:sldMk cId="2473229004" sldId="805"/>
            <ac:picMk id="8" creationId="{E5873EBE-1212-4CF6-9A86-63410E60C5FA}"/>
          </ac:picMkLst>
        </pc:picChg>
        <pc:picChg chg="add mod">
          <ac:chgData name="CHENG-TAO YANG" userId="a700a87f8746c595" providerId="LiveId" clId="{F5552838-D601-4632-AC0B-3CE404805E34}" dt="2021-12-06T08:52:53.064" v="302" actId="1076"/>
          <ac:picMkLst>
            <pc:docMk/>
            <pc:sldMk cId="2473229004" sldId="805"/>
            <ac:picMk id="10" creationId="{8D231E52-8532-4A23-8D49-7974CC382418}"/>
          </ac:picMkLst>
        </pc:picChg>
      </pc:sldChg>
      <pc:sldChg chg="addSp delSp modSp new mod">
        <pc:chgData name="CHENG-TAO YANG" userId="a700a87f8746c595" providerId="LiveId" clId="{F5552838-D601-4632-AC0B-3CE404805E34}" dt="2021-12-06T10:39:33.162" v="426" actId="20577"/>
        <pc:sldMkLst>
          <pc:docMk/>
          <pc:sldMk cId="1153736657" sldId="806"/>
        </pc:sldMkLst>
        <pc:spChg chg="mod">
          <ac:chgData name="CHENG-TAO YANG" userId="a700a87f8746c595" providerId="LiveId" clId="{F5552838-D601-4632-AC0B-3CE404805E34}" dt="2021-12-06T10:39:33.162" v="426" actId="20577"/>
          <ac:spMkLst>
            <pc:docMk/>
            <pc:sldMk cId="1153736657" sldId="806"/>
            <ac:spMk id="2" creationId="{C07591C7-00DE-4432-8144-06B87070E2F2}"/>
          </ac:spMkLst>
        </pc:spChg>
        <pc:spChg chg="del">
          <ac:chgData name="CHENG-TAO YANG" userId="a700a87f8746c595" providerId="LiveId" clId="{F5552838-D601-4632-AC0B-3CE404805E34}" dt="2021-12-06T10:33:12.888" v="399" actId="478"/>
          <ac:spMkLst>
            <pc:docMk/>
            <pc:sldMk cId="1153736657" sldId="806"/>
            <ac:spMk id="3" creationId="{99E44924-6A35-4794-A90A-CD18C49EE556}"/>
          </ac:spMkLst>
        </pc:spChg>
        <pc:picChg chg="add mod">
          <ac:chgData name="CHENG-TAO YANG" userId="a700a87f8746c595" providerId="LiveId" clId="{F5552838-D601-4632-AC0B-3CE404805E34}" dt="2021-12-06T10:37:34.678" v="403" actId="1076"/>
          <ac:picMkLst>
            <pc:docMk/>
            <pc:sldMk cId="1153736657" sldId="806"/>
            <ac:picMk id="6" creationId="{A843C4C7-24B2-4922-A1EF-F8158C83274E}"/>
          </ac:picMkLst>
        </pc:picChg>
      </pc:sldChg>
      <pc:sldChg chg="addSp delSp modSp new del mod">
        <pc:chgData name="CHENG-TAO YANG" userId="a700a87f8746c595" providerId="LiveId" clId="{F5552838-D601-4632-AC0B-3CE404805E34}" dt="2021-12-06T10:27:24.284" v="362" actId="47"/>
        <pc:sldMkLst>
          <pc:docMk/>
          <pc:sldMk cId="2411978493" sldId="806"/>
        </pc:sldMkLst>
        <pc:spChg chg="mod">
          <ac:chgData name="CHENG-TAO YANG" userId="a700a87f8746c595" providerId="LiveId" clId="{F5552838-D601-4632-AC0B-3CE404805E34}" dt="2021-12-06T08:51:34.108" v="278" actId="20577"/>
          <ac:spMkLst>
            <pc:docMk/>
            <pc:sldMk cId="2411978493" sldId="806"/>
            <ac:spMk id="2" creationId="{5CFC0405-1597-4E9F-BE64-2C9A99A2900E}"/>
          </ac:spMkLst>
        </pc:spChg>
        <pc:spChg chg="del">
          <ac:chgData name="CHENG-TAO YANG" userId="a700a87f8746c595" providerId="LiveId" clId="{F5552838-D601-4632-AC0B-3CE404805E34}" dt="2021-12-06T08:52:30.826" v="297" actId="478"/>
          <ac:spMkLst>
            <pc:docMk/>
            <pc:sldMk cId="2411978493" sldId="806"/>
            <ac:spMk id="3" creationId="{57477704-673D-40EB-8C55-3D1E9CCD6024}"/>
          </ac:spMkLst>
        </pc:spChg>
        <pc:picChg chg="add del mod">
          <ac:chgData name="CHENG-TAO YANG" userId="a700a87f8746c595" providerId="LiveId" clId="{F5552838-D601-4632-AC0B-3CE404805E34}" dt="2021-12-06T08:53:03.296" v="303" actId="478"/>
          <ac:picMkLst>
            <pc:docMk/>
            <pc:sldMk cId="2411978493" sldId="806"/>
            <ac:picMk id="5" creationId="{5AA557DE-5C9C-4F1B-AC93-FB41F1645AC5}"/>
          </ac:picMkLst>
        </pc:picChg>
      </pc:sldChg>
      <pc:sldChg chg="addSp delSp modSp add mod">
        <pc:chgData name="CHENG-TAO YANG" userId="a700a87f8746c595" providerId="LiveId" clId="{F5552838-D601-4632-AC0B-3CE404805E34}" dt="2021-12-06T10:39:43.170" v="444" actId="20577"/>
        <pc:sldMkLst>
          <pc:docMk/>
          <pc:sldMk cId="856332077" sldId="807"/>
        </pc:sldMkLst>
        <pc:spChg chg="mod">
          <ac:chgData name="CHENG-TAO YANG" userId="a700a87f8746c595" providerId="LiveId" clId="{F5552838-D601-4632-AC0B-3CE404805E34}" dt="2021-12-06T10:39:43.170" v="444" actId="20577"/>
          <ac:spMkLst>
            <pc:docMk/>
            <pc:sldMk cId="856332077" sldId="807"/>
            <ac:spMk id="2" creationId="{C07591C7-00DE-4432-8144-06B87070E2F2}"/>
          </ac:spMkLst>
        </pc:spChg>
        <pc:picChg chg="add mod">
          <ac:chgData name="CHENG-TAO YANG" userId="a700a87f8746c595" providerId="LiveId" clId="{F5552838-D601-4632-AC0B-3CE404805E34}" dt="2021-12-06T10:38:38.375" v="408" actId="1076"/>
          <ac:picMkLst>
            <pc:docMk/>
            <pc:sldMk cId="856332077" sldId="807"/>
            <ac:picMk id="5" creationId="{FB5430CB-E096-4CE1-9B6B-868C91045270}"/>
          </ac:picMkLst>
        </pc:picChg>
        <pc:picChg chg="del">
          <ac:chgData name="CHENG-TAO YANG" userId="a700a87f8746c595" providerId="LiveId" clId="{F5552838-D601-4632-AC0B-3CE404805E34}" dt="2021-12-06T10:37:39.970" v="405" actId="478"/>
          <ac:picMkLst>
            <pc:docMk/>
            <pc:sldMk cId="856332077" sldId="807"/>
            <ac:picMk id="6" creationId="{A843C4C7-24B2-4922-A1EF-F8158C83274E}"/>
          </ac:picMkLst>
        </pc:picChg>
      </pc:sldChg>
      <pc:sldChg chg="modSp add del mod">
        <pc:chgData name="CHENG-TAO YANG" userId="a700a87f8746c595" providerId="LiveId" clId="{F5552838-D601-4632-AC0B-3CE404805E34}" dt="2021-12-06T10:27:26.488" v="363" actId="47"/>
        <pc:sldMkLst>
          <pc:docMk/>
          <pc:sldMk cId="2137859410" sldId="807"/>
        </pc:sldMkLst>
        <pc:spChg chg="mod">
          <ac:chgData name="CHENG-TAO YANG" userId="a700a87f8746c595" providerId="LiveId" clId="{F5552838-D601-4632-AC0B-3CE404805E34}" dt="2021-12-06T08:51:51.108" v="296" actId="20577"/>
          <ac:spMkLst>
            <pc:docMk/>
            <pc:sldMk cId="2137859410" sldId="807"/>
            <ac:spMk id="2" creationId="{5CFC0405-1597-4E9F-BE64-2C9A99A2900E}"/>
          </ac:spMkLst>
        </pc:spChg>
      </pc:sldChg>
      <pc:sldChg chg="addSp delSp modSp add mod ord">
        <pc:chgData name="CHENG-TAO YANG" userId="a700a87f8746c595" providerId="LiveId" clId="{F5552838-D601-4632-AC0B-3CE404805E34}" dt="2021-12-06T10:39:38.434" v="435" actId="20577"/>
        <pc:sldMkLst>
          <pc:docMk/>
          <pc:sldMk cId="2054373980" sldId="808"/>
        </pc:sldMkLst>
        <pc:spChg chg="mod">
          <ac:chgData name="CHENG-TAO YANG" userId="a700a87f8746c595" providerId="LiveId" clId="{F5552838-D601-4632-AC0B-3CE404805E34}" dt="2021-12-06T10:39:38.434" v="435" actId="20577"/>
          <ac:spMkLst>
            <pc:docMk/>
            <pc:sldMk cId="2054373980" sldId="808"/>
            <ac:spMk id="2" creationId="{C07591C7-00DE-4432-8144-06B87070E2F2}"/>
          </ac:spMkLst>
        </pc:spChg>
        <pc:picChg chg="del">
          <ac:chgData name="CHENG-TAO YANG" userId="a700a87f8746c595" providerId="LiveId" clId="{F5552838-D601-4632-AC0B-3CE404805E34}" dt="2021-12-06T10:38:45.080" v="410" actId="478"/>
          <ac:picMkLst>
            <pc:docMk/>
            <pc:sldMk cId="2054373980" sldId="808"/>
            <ac:picMk id="5" creationId="{FB5430CB-E096-4CE1-9B6B-868C91045270}"/>
          </ac:picMkLst>
        </pc:picChg>
        <pc:picChg chg="add mod">
          <ac:chgData name="CHENG-TAO YANG" userId="a700a87f8746c595" providerId="LiveId" clId="{F5552838-D601-4632-AC0B-3CE404805E34}" dt="2021-12-06T10:39:10.174" v="415" actId="1076"/>
          <ac:picMkLst>
            <pc:docMk/>
            <pc:sldMk cId="2054373980" sldId="808"/>
            <ac:picMk id="6" creationId="{F50A9165-D985-4FE9-BB6C-B2563C299B0E}"/>
          </ac:picMkLst>
        </pc:picChg>
      </pc:sldChg>
      <pc:sldChg chg="addSp delSp modSp mod">
        <pc:chgData name="CHENG-TAO YANG" userId="a700a87f8746c595" providerId="LiveId" clId="{F5552838-D601-4632-AC0B-3CE404805E34}" dt="2021-12-06T10:40:22.562" v="471" actId="20577"/>
        <pc:sldMkLst>
          <pc:docMk/>
          <pc:sldMk cId="3151763737" sldId="809"/>
        </pc:sldMkLst>
        <pc:spChg chg="mod">
          <ac:chgData name="CHENG-TAO YANG" userId="a700a87f8746c595" providerId="LiveId" clId="{F5552838-D601-4632-AC0B-3CE404805E34}" dt="2021-12-06T10:40:22.562" v="471" actId="20577"/>
          <ac:spMkLst>
            <pc:docMk/>
            <pc:sldMk cId="3151763737" sldId="809"/>
            <ac:spMk id="2" creationId="{51271F02-F6BA-45BB-92DD-FD3F4358DC89}"/>
          </ac:spMkLst>
        </pc:spChg>
        <pc:spChg chg="add del mod">
          <ac:chgData name="CHENG-TAO YANG" userId="a700a87f8746c595" providerId="LiveId" clId="{F5552838-D601-4632-AC0B-3CE404805E34}" dt="2021-12-06T10:40:13.455" v="446" actId="478"/>
          <ac:spMkLst>
            <pc:docMk/>
            <pc:sldMk cId="3151763737" sldId="809"/>
            <ac:spMk id="3" creationId="{19E08F7E-6CAB-4460-8E33-792B552D507A}"/>
          </ac:spMkLst>
        </pc:spChg>
        <pc:spChg chg="del">
          <ac:chgData name="CHENG-TAO YANG" userId="a700a87f8746c595" providerId="LiveId" clId="{F5552838-D601-4632-AC0B-3CE404805E34}" dt="2021-12-06T10:40:11.175" v="445" actId="478"/>
          <ac:spMkLst>
            <pc:docMk/>
            <pc:sldMk cId="3151763737" sldId="809"/>
            <ac:spMk id="33795" creationId="{100232B0-1302-4E01-92CA-2798CFC4BBC7}"/>
          </ac:spMkLst>
        </pc:spChg>
      </pc:sldChg>
      <pc:sldChg chg="modSp add mod">
        <pc:chgData name="CHENG-TAO YANG" userId="a700a87f8746c595" providerId="LiveId" clId="{F5552838-D601-4632-AC0B-3CE404805E34}" dt="2021-12-06T10:41:04.706" v="512" actId="20577"/>
        <pc:sldMkLst>
          <pc:docMk/>
          <pc:sldMk cId="364813833" sldId="810"/>
        </pc:sldMkLst>
        <pc:spChg chg="mod">
          <ac:chgData name="CHENG-TAO YANG" userId="a700a87f8746c595" providerId="LiveId" clId="{F5552838-D601-4632-AC0B-3CE404805E34}" dt="2021-12-06T10:41:04.706" v="512" actId="20577"/>
          <ac:spMkLst>
            <pc:docMk/>
            <pc:sldMk cId="364813833" sldId="810"/>
            <ac:spMk id="2" creationId="{51271F02-F6BA-45BB-92DD-FD3F4358DC89}"/>
          </ac:spMkLst>
        </pc:spChg>
      </pc:sldChg>
      <pc:sldChg chg="addSp delSp modSp add mod">
        <pc:chgData name="CHENG-TAO YANG" userId="a700a87f8746c595" providerId="LiveId" clId="{F5552838-D601-4632-AC0B-3CE404805E34}" dt="2021-12-06T10:49:46.126" v="591" actId="732"/>
        <pc:sldMkLst>
          <pc:docMk/>
          <pc:sldMk cId="490100099" sldId="811"/>
        </pc:sldMkLst>
        <pc:spChg chg="mod">
          <ac:chgData name="CHENG-TAO YANG" userId="a700a87f8746c595" providerId="LiveId" clId="{F5552838-D601-4632-AC0B-3CE404805E34}" dt="2021-12-06T10:41:22.099" v="541" actId="20577"/>
          <ac:spMkLst>
            <pc:docMk/>
            <pc:sldMk cId="490100099" sldId="811"/>
            <ac:spMk id="2" creationId="{C07591C7-00DE-4432-8144-06B87070E2F2}"/>
          </ac:spMkLst>
        </pc:spChg>
        <pc:picChg chg="del">
          <ac:chgData name="CHENG-TAO YANG" userId="a700a87f8746c595" providerId="LiveId" clId="{F5552838-D601-4632-AC0B-3CE404805E34}" dt="2021-12-06T10:41:25.423" v="542" actId="478"/>
          <ac:picMkLst>
            <pc:docMk/>
            <pc:sldMk cId="490100099" sldId="811"/>
            <ac:picMk id="5" creationId="{FB5430CB-E096-4CE1-9B6B-868C91045270}"/>
          </ac:picMkLst>
        </pc:picChg>
        <pc:picChg chg="add mod modCrop">
          <ac:chgData name="CHENG-TAO YANG" userId="a700a87f8746c595" providerId="LiveId" clId="{F5552838-D601-4632-AC0B-3CE404805E34}" dt="2021-12-06T10:49:46.126" v="591" actId="732"/>
          <ac:picMkLst>
            <pc:docMk/>
            <pc:sldMk cId="490100099" sldId="811"/>
            <ac:picMk id="6" creationId="{9DCFC955-F304-463A-A5C1-C1A2B3302D06}"/>
          </ac:picMkLst>
        </pc:picChg>
      </pc:sldChg>
      <pc:sldChg chg="addSp delSp modSp add mod">
        <pc:chgData name="CHENG-TAO YANG" userId="a700a87f8746c595" providerId="LiveId" clId="{F5552838-D601-4632-AC0B-3CE404805E34}" dt="2021-12-06T10:45:15.869" v="551" actId="14100"/>
        <pc:sldMkLst>
          <pc:docMk/>
          <pc:sldMk cId="3951929891" sldId="812"/>
        </pc:sldMkLst>
        <pc:picChg chg="add mod">
          <ac:chgData name="CHENG-TAO YANG" userId="a700a87f8746c595" providerId="LiveId" clId="{F5552838-D601-4632-AC0B-3CE404805E34}" dt="2021-12-06T10:45:15.869" v="551" actId="14100"/>
          <ac:picMkLst>
            <pc:docMk/>
            <pc:sldMk cId="3951929891" sldId="812"/>
            <ac:picMk id="5" creationId="{2A11649D-774C-4625-8646-CEA5684EB5F9}"/>
          </ac:picMkLst>
        </pc:picChg>
        <pc:picChg chg="del">
          <ac:chgData name="CHENG-TAO YANG" userId="a700a87f8746c595" providerId="LiveId" clId="{F5552838-D601-4632-AC0B-3CE404805E34}" dt="2021-12-06T10:44:46.280" v="547" actId="478"/>
          <ac:picMkLst>
            <pc:docMk/>
            <pc:sldMk cId="3951929891" sldId="812"/>
            <ac:picMk id="6" creationId="{9DCFC955-F304-463A-A5C1-C1A2B3302D06}"/>
          </ac:picMkLst>
        </pc:picChg>
      </pc:sldChg>
      <pc:sldChg chg="addSp delSp modSp add mod">
        <pc:chgData name="CHENG-TAO YANG" userId="a700a87f8746c595" providerId="LiveId" clId="{F5552838-D601-4632-AC0B-3CE404805E34}" dt="2021-12-06T10:46:02.414" v="558" actId="1076"/>
        <pc:sldMkLst>
          <pc:docMk/>
          <pc:sldMk cId="522365267" sldId="813"/>
        </pc:sldMkLst>
        <pc:picChg chg="del">
          <ac:chgData name="CHENG-TAO YANG" userId="a700a87f8746c595" providerId="LiveId" clId="{F5552838-D601-4632-AC0B-3CE404805E34}" dt="2021-12-06T10:45:43.943" v="555" actId="478"/>
          <ac:picMkLst>
            <pc:docMk/>
            <pc:sldMk cId="522365267" sldId="813"/>
            <ac:picMk id="5" creationId="{2A11649D-774C-4625-8646-CEA5684EB5F9}"/>
          </ac:picMkLst>
        </pc:picChg>
        <pc:picChg chg="add mod">
          <ac:chgData name="CHENG-TAO YANG" userId="a700a87f8746c595" providerId="LiveId" clId="{F5552838-D601-4632-AC0B-3CE404805E34}" dt="2021-12-06T10:46:02.414" v="558" actId="1076"/>
          <ac:picMkLst>
            <pc:docMk/>
            <pc:sldMk cId="522365267" sldId="813"/>
            <ac:picMk id="6" creationId="{571854B7-5961-4EEA-9CD3-C70B7F069125}"/>
          </ac:picMkLst>
        </pc:picChg>
      </pc:sldChg>
      <pc:sldChg chg="new del">
        <pc:chgData name="CHENG-TAO YANG" userId="a700a87f8746c595" providerId="LiveId" clId="{F5552838-D601-4632-AC0B-3CE404805E34}" dt="2021-12-06T10:45:37.210" v="553" actId="47"/>
        <pc:sldMkLst>
          <pc:docMk/>
          <pc:sldMk cId="874170554" sldId="813"/>
        </pc:sldMkLst>
      </pc:sldChg>
      <pc:sldChg chg="addSp delSp modSp new mod">
        <pc:chgData name="CHENG-TAO YANG" userId="a700a87f8746c595" providerId="LiveId" clId="{F5552838-D601-4632-AC0B-3CE404805E34}" dt="2021-12-06T10:49:52.813" v="592" actId="732"/>
        <pc:sldMkLst>
          <pc:docMk/>
          <pc:sldMk cId="3140337982" sldId="814"/>
        </pc:sldMkLst>
        <pc:spChg chg="mod">
          <ac:chgData name="CHENG-TAO YANG" userId="a700a87f8746c595" providerId="LiveId" clId="{F5552838-D601-4632-AC0B-3CE404805E34}" dt="2021-12-06T10:46:17.935" v="560"/>
          <ac:spMkLst>
            <pc:docMk/>
            <pc:sldMk cId="3140337982" sldId="814"/>
            <ac:spMk id="2" creationId="{91E2AA62-20D0-4B89-8F7F-B7DC61E4936E}"/>
          </ac:spMkLst>
        </pc:spChg>
        <pc:spChg chg="del">
          <ac:chgData name="CHENG-TAO YANG" userId="a700a87f8746c595" providerId="LiveId" clId="{F5552838-D601-4632-AC0B-3CE404805E34}" dt="2021-12-06T10:46:41.511" v="561" actId="478"/>
          <ac:spMkLst>
            <pc:docMk/>
            <pc:sldMk cId="3140337982" sldId="814"/>
            <ac:spMk id="3" creationId="{BD2FBF99-0440-4B35-8150-CBABF0C9F6B9}"/>
          </ac:spMkLst>
        </pc:spChg>
        <pc:picChg chg="add mod modCrop">
          <ac:chgData name="CHENG-TAO YANG" userId="a700a87f8746c595" providerId="LiveId" clId="{F5552838-D601-4632-AC0B-3CE404805E34}" dt="2021-12-06T10:49:52.813" v="592" actId="732"/>
          <ac:picMkLst>
            <pc:docMk/>
            <pc:sldMk cId="3140337982" sldId="814"/>
            <ac:picMk id="6" creationId="{34F0F9DD-1506-4C69-9925-6616CF92C4DC}"/>
          </ac:picMkLst>
        </pc:picChg>
      </pc:sldChg>
      <pc:sldChg chg="addSp delSp modSp new mod">
        <pc:chgData name="CHENG-TAO YANG" userId="a700a87f8746c595" providerId="LiveId" clId="{F5552838-D601-4632-AC0B-3CE404805E34}" dt="2021-12-06T10:50:02.502" v="593" actId="732"/>
        <pc:sldMkLst>
          <pc:docMk/>
          <pc:sldMk cId="2821207966" sldId="815"/>
        </pc:sldMkLst>
        <pc:spChg chg="mod">
          <ac:chgData name="CHENG-TAO YANG" userId="a700a87f8746c595" providerId="LiveId" clId="{F5552838-D601-4632-AC0B-3CE404805E34}" dt="2021-12-06T10:47:37.370" v="568"/>
          <ac:spMkLst>
            <pc:docMk/>
            <pc:sldMk cId="2821207966" sldId="815"/>
            <ac:spMk id="2" creationId="{E2C24A1B-B4BF-4B63-9117-40E65327D419}"/>
          </ac:spMkLst>
        </pc:spChg>
        <pc:spChg chg="del">
          <ac:chgData name="CHENG-TAO YANG" userId="a700a87f8746c595" providerId="LiveId" clId="{F5552838-D601-4632-AC0B-3CE404805E34}" dt="2021-12-06T10:47:40.143" v="569" actId="478"/>
          <ac:spMkLst>
            <pc:docMk/>
            <pc:sldMk cId="2821207966" sldId="815"/>
            <ac:spMk id="3" creationId="{8DD465DD-DD3C-4F66-99D5-401BFB9CD005}"/>
          </ac:spMkLst>
        </pc:spChg>
        <pc:picChg chg="add mod modCrop">
          <ac:chgData name="CHENG-TAO YANG" userId="a700a87f8746c595" providerId="LiveId" clId="{F5552838-D601-4632-AC0B-3CE404805E34}" dt="2021-12-06T10:50:02.502" v="593" actId="732"/>
          <ac:picMkLst>
            <pc:docMk/>
            <pc:sldMk cId="2821207966" sldId="815"/>
            <ac:picMk id="6" creationId="{EA5F023C-163C-4400-9658-C187772D7407}"/>
          </ac:picMkLst>
        </pc:picChg>
      </pc:sldChg>
      <pc:sldChg chg="addSp delSp modSp add mod">
        <pc:chgData name="CHENG-TAO YANG" userId="a700a87f8746c595" providerId="LiveId" clId="{F5552838-D601-4632-AC0B-3CE404805E34}" dt="2021-12-06T10:50:10.901" v="594" actId="732"/>
        <pc:sldMkLst>
          <pc:docMk/>
          <pc:sldMk cId="796862927" sldId="816"/>
        </pc:sldMkLst>
        <pc:picChg chg="add mod modCrop">
          <ac:chgData name="CHENG-TAO YANG" userId="a700a87f8746c595" providerId="LiveId" clId="{F5552838-D601-4632-AC0B-3CE404805E34}" dt="2021-12-06T10:50:10.901" v="594" actId="732"/>
          <ac:picMkLst>
            <pc:docMk/>
            <pc:sldMk cId="796862927" sldId="816"/>
            <ac:picMk id="5" creationId="{A3745C06-18F7-4ED2-8E76-41F323392DD8}"/>
          </ac:picMkLst>
        </pc:picChg>
        <pc:picChg chg="del">
          <ac:chgData name="CHENG-TAO YANG" userId="a700a87f8746c595" providerId="LiveId" clId="{F5552838-D601-4632-AC0B-3CE404805E34}" dt="2021-12-06T10:48:17.391" v="574" actId="478"/>
          <ac:picMkLst>
            <pc:docMk/>
            <pc:sldMk cId="796862927" sldId="816"/>
            <ac:picMk id="6" creationId="{EA5F023C-163C-4400-9658-C187772D7407}"/>
          </ac:picMkLst>
        </pc:picChg>
      </pc:sldChg>
      <pc:sldChg chg="add del">
        <pc:chgData name="CHENG-TAO YANG" userId="a700a87f8746c595" providerId="LiveId" clId="{F5552838-D601-4632-AC0B-3CE404805E34}" dt="2021-12-06T10:48:23.227" v="577" actId="47"/>
        <pc:sldMkLst>
          <pc:docMk/>
          <pc:sldMk cId="289684161" sldId="817"/>
        </pc:sldMkLst>
      </pc:sldChg>
      <pc:sldChg chg="addSp modSp add mod">
        <pc:chgData name="CHENG-TAO YANG" userId="a700a87f8746c595" providerId="LiveId" clId="{F5552838-D601-4632-AC0B-3CE404805E34}" dt="2021-12-06T10:49:06.693" v="587" actId="1076"/>
        <pc:sldMkLst>
          <pc:docMk/>
          <pc:sldMk cId="1396720655" sldId="817"/>
        </pc:sldMkLst>
        <pc:picChg chg="add mod">
          <ac:chgData name="CHENG-TAO YANG" userId="a700a87f8746c595" providerId="LiveId" clId="{F5552838-D601-4632-AC0B-3CE404805E34}" dt="2021-12-06T10:49:06.693" v="587" actId="1076"/>
          <ac:picMkLst>
            <pc:docMk/>
            <pc:sldMk cId="1396720655" sldId="817"/>
            <ac:picMk id="5" creationId="{4473402F-9EE0-48A3-A382-A4896B841F0B}"/>
          </ac:picMkLst>
        </pc:picChg>
      </pc:sldChg>
      <pc:sldChg chg="add del">
        <pc:chgData name="CHENG-TAO YANG" userId="a700a87f8746c595" providerId="LiveId" clId="{F5552838-D601-4632-AC0B-3CE404805E34}" dt="2021-12-06T10:48:24.090" v="578" actId="47"/>
        <pc:sldMkLst>
          <pc:docMk/>
          <pc:sldMk cId="277443397" sldId="818"/>
        </pc:sldMkLst>
      </pc:sldChg>
      <pc:sldChg chg="addSp modSp add mod">
        <pc:chgData name="CHENG-TAO YANG" userId="a700a87f8746c595" providerId="LiveId" clId="{F5552838-D601-4632-AC0B-3CE404805E34}" dt="2021-12-06T10:50:24.989" v="598" actId="1076"/>
        <pc:sldMkLst>
          <pc:docMk/>
          <pc:sldMk cId="4091794693" sldId="818"/>
        </pc:sldMkLst>
        <pc:picChg chg="add mod modCrop">
          <ac:chgData name="CHENG-TAO YANG" userId="a700a87f8746c595" providerId="LiveId" clId="{F5552838-D601-4632-AC0B-3CE404805E34}" dt="2021-12-06T10:50:24.989" v="598" actId="1076"/>
          <ac:picMkLst>
            <pc:docMk/>
            <pc:sldMk cId="4091794693" sldId="818"/>
            <ac:picMk id="5" creationId="{25EC4126-B614-4A51-B11F-11565D4AD194}"/>
          </ac:picMkLst>
        </pc:picChg>
      </pc:sldChg>
      <pc:sldChg chg="addSp delSp modSp add mod">
        <pc:chgData name="CHENG-TAO YANG" userId="a700a87f8746c595" providerId="LiveId" clId="{F5552838-D601-4632-AC0B-3CE404805E34}" dt="2021-12-06T10:51:12.992" v="605" actId="22"/>
        <pc:sldMkLst>
          <pc:docMk/>
          <pc:sldMk cId="854669836" sldId="819"/>
        </pc:sldMkLst>
        <pc:picChg chg="add mod">
          <ac:chgData name="CHENG-TAO YANG" userId="a700a87f8746c595" providerId="LiveId" clId="{F5552838-D601-4632-AC0B-3CE404805E34}" dt="2021-12-06T10:50:46.733" v="601" actId="1076"/>
          <ac:picMkLst>
            <pc:docMk/>
            <pc:sldMk cId="854669836" sldId="819"/>
            <ac:picMk id="5" creationId="{F1764C61-D5A5-4D3B-9753-566888B635D8}"/>
          </ac:picMkLst>
        </pc:picChg>
        <pc:picChg chg="add del">
          <ac:chgData name="CHENG-TAO YANG" userId="a700a87f8746c595" providerId="LiveId" clId="{F5552838-D601-4632-AC0B-3CE404805E34}" dt="2021-12-06T10:51:07.985" v="603" actId="22"/>
          <ac:picMkLst>
            <pc:docMk/>
            <pc:sldMk cId="854669836" sldId="819"/>
            <ac:picMk id="7" creationId="{9894A847-E5EB-44A7-B04C-B6AA2ED6BBDD}"/>
          </ac:picMkLst>
        </pc:picChg>
        <pc:picChg chg="add del">
          <ac:chgData name="CHENG-TAO YANG" userId="a700a87f8746c595" providerId="LiveId" clId="{F5552838-D601-4632-AC0B-3CE404805E34}" dt="2021-12-06T10:51:12.992" v="605" actId="22"/>
          <ac:picMkLst>
            <pc:docMk/>
            <pc:sldMk cId="854669836" sldId="819"/>
            <ac:picMk id="9" creationId="{E01A0622-AD14-4D59-BBE0-37A90D8C9B86}"/>
          </ac:picMkLst>
        </pc:picChg>
      </pc:sldChg>
      <pc:sldChg chg="addSp delSp modSp add mod">
        <pc:chgData name="CHENG-TAO YANG" userId="a700a87f8746c595" providerId="LiveId" clId="{F5552838-D601-4632-AC0B-3CE404805E34}" dt="2021-12-06T10:51:33.301" v="610" actId="1076"/>
        <pc:sldMkLst>
          <pc:docMk/>
          <pc:sldMk cId="3517739678" sldId="820"/>
        </pc:sldMkLst>
        <pc:picChg chg="del">
          <ac:chgData name="CHENG-TAO YANG" userId="a700a87f8746c595" providerId="LiveId" clId="{F5552838-D601-4632-AC0B-3CE404805E34}" dt="2021-12-06T10:51:19.615" v="607" actId="478"/>
          <ac:picMkLst>
            <pc:docMk/>
            <pc:sldMk cId="3517739678" sldId="820"/>
            <ac:picMk id="5" creationId="{F1764C61-D5A5-4D3B-9753-566888B635D8}"/>
          </ac:picMkLst>
        </pc:picChg>
        <pc:picChg chg="add mod">
          <ac:chgData name="CHENG-TAO YANG" userId="a700a87f8746c595" providerId="LiveId" clId="{F5552838-D601-4632-AC0B-3CE404805E34}" dt="2021-12-06T10:51:33.301" v="610" actId="1076"/>
          <ac:picMkLst>
            <pc:docMk/>
            <pc:sldMk cId="3517739678" sldId="820"/>
            <ac:picMk id="6" creationId="{89FB038D-2621-4BA9-A0AD-D397E8893743}"/>
          </ac:picMkLst>
        </pc:picChg>
      </pc:sldChg>
      <pc:sldChg chg="addSp delSp modSp add mod ord">
        <pc:chgData name="CHENG-TAO YANG" userId="a700a87f8746c595" providerId="LiveId" clId="{F5552838-D601-4632-AC0B-3CE404805E34}" dt="2021-12-06T10:58:04.840" v="768"/>
        <pc:sldMkLst>
          <pc:docMk/>
          <pc:sldMk cId="4150262285" sldId="821"/>
        </pc:sldMkLst>
        <pc:spChg chg="mod">
          <ac:chgData name="CHENG-TAO YANG" userId="a700a87f8746c595" providerId="LiveId" clId="{F5552838-D601-4632-AC0B-3CE404805E34}" dt="2021-12-06T10:54:00.689" v="718" actId="20577"/>
          <ac:spMkLst>
            <pc:docMk/>
            <pc:sldMk cId="4150262285" sldId="821"/>
            <ac:spMk id="2" creationId="{51271F02-F6BA-45BB-92DD-FD3F4358DC89}"/>
          </ac:spMkLst>
        </pc:spChg>
        <pc:spChg chg="add mod">
          <ac:chgData name="CHENG-TAO YANG" userId="a700a87f8746c595" providerId="LiveId" clId="{F5552838-D601-4632-AC0B-3CE404805E34}" dt="2021-12-06T10:53:43.255" v="694" actId="478"/>
          <ac:spMkLst>
            <pc:docMk/>
            <pc:sldMk cId="4150262285" sldId="821"/>
            <ac:spMk id="3" creationId="{48C093FA-9BEA-4FF5-B8C9-B184A6A2C1AD}"/>
          </ac:spMkLst>
        </pc:spChg>
        <pc:spChg chg="del">
          <ac:chgData name="CHENG-TAO YANG" userId="a700a87f8746c595" providerId="LiveId" clId="{F5552838-D601-4632-AC0B-3CE404805E34}" dt="2021-12-06T10:53:43.255" v="694" actId="478"/>
          <ac:spMkLst>
            <pc:docMk/>
            <pc:sldMk cId="4150262285" sldId="821"/>
            <ac:spMk id="50179" creationId="{AC104F3A-E01B-4A38-89FC-42D1204CCD21}"/>
          </ac:spMkLst>
        </pc:spChg>
      </pc:sldChg>
      <pc:sldChg chg="addSp delSp modSp add mod">
        <pc:chgData name="CHENG-TAO YANG" userId="a700a87f8746c595" providerId="LiveId" clId="{F5552838-D601-4632-AC0B-3CE404805E34}" dt="2021-12-06T11:00:17.356" v="784" actId="1076"/>
        <pc:sldMkLst>
          <pc:docMk/>
          <pc:sldMk cId="3033101285" sldId="822"/>
        </pc:sldMkLst>
        <pc:spChg chg="add del mod">
          <ac:chgData name="CHENG-TAO YANG" userId="a700a87f8746c595" providerId="LiveId" clId="{F5552838-D601-4632-AC0B-3CE404805E34}" dt="2021-12-06T10:54:36.342" v="746" actId="478"/>
          <ac:spMkLst>
            <pc:docMk/>
            <pc:sldMk cId="3033101285" sldId="822"/>
            <ac:spMk id="2" creationId="{F3020077-D3D7-4F37-8E25-8E8E2B15634D}"/>
          </ac:spMkLst>
        </pc:spChg>
        <pc:spChg chg="add mod">
          <ac:chgData name="CHENG-TAO YANG" userId="a700a87f8746c595" providerId="LiveId" clId="{F5552838-D601-4632-AC0B-3CE404805E34}" dt="2021-12-06T11:00:12.108" v="782" actId="1076"/>
          <ac:spMkLst>
            <pc:docMk/>
            <pc:sldMk cId="3033101285" sldId="822"/>
            <ac:spMk id="10" creationId="{89259C3E-1C3D-4854-B3A7-07772C03C50D}"/>
          </ac:spMkLst>
        </pc:spChg>
        <pc:spChg chg="add mod">
          <ac:chgData name="CHENG-TAO YANG" userId="a700a87f8746c595" providerId="LiveId" clId="{F5552838-D601-4632-AC0B-3CE404805E34}" dt="2021-12-06T11:00:17.356" v="784" actId="1076"/>
          <ac:spMkLst>
            <pc:docMk/>
            <pc:sldMk cId="3033101285" sldId="822"/>
            <ac:spMk id="12" creationId="{918DF768-7FE3-4BCC-8A6A-9E5B4C4316EC}"/>
          </ac:spMkLst>
        </pc:spChg>
        <pc:spChg chg="mod">
          <ac:chgData name="CHENG-TAO YANG" userId="a700a87f8746c595" providerId="LiveId" clId="{F5552838-D601-4632-AC0B-3CE404805E34}" dt="2021-12-06T10:54:28.041" v="742" actId="20577"/>
          <ac:spMkLst>
            <pc:docMk/>
            <pc:sldMk cId="3033101285" sldId="822"/>
            <ac:spMk id="61442" creationId="{8C9343D5-7548-46F6-B6F9-68F12F2641B1}"/>
          </ac:spMkLst>
        </pc:spChg>
        <pc:spChg chg="del mod">
          <ac:chgData name="CHENG-TAO YANG" userId="a700a87f8746c595" providerId="LiveId" clId="{F5552838-D601-4632-AC0B-3CE404805E34}" dt="2021-12-06T10:54:34.423" v="745" actId="478"/>
          <ac:spMkLst>
            <pc:docMk/>
            <pc:sldMk cId="3033101285" sldId="822"/>
            <ac:spMk id="61443" creationId="{CA51A20D-7B21-4DE3-9B00-DB3F20415E59}"/>
          </ac:spMkLst>
        </pc:spChg>
        <pc:picChg chg="add mod">
          <ac:chgData name="CHENG-TAO YANG" userId="a700a87f8746c595" providerId="LiveId" clId="{F5552838-D601-4632-AC0B-3CE404805E34}" dt="2021-12-06T10:58:15.229" v="770" actId="1076"/>
          <ac:picMkLst>
            <pc:docMk/>
            <pc:sldMk cId="3033101285" sldId="822"/>
            <ac:picMk id="7" creationId="{7C3997A1-DAFE-4F41-A298-38CB5404698A}"/>
          </ac:picMkLst>
        </pc:picChg>
        <pc:picChg chg="add mod">
          <ac:chgData name="CHENG-TAO YANG" userId="a700a87f8746c595" providerId="LiveId" clId="{F5552838-D601-4632-AC0B-3CE404805E34}" dt="2021-12-06T10:58:26.301" v="772" actId="1076"/>
          <ac:picMkLst>
            <pc:docMk/>
            <pc:sldMk cId="3033101285" sldId="822"/>
            <ac:picMk id="8" creationId="{B3D965B9-21D3-46E0-97F9-22D15F23E4D8}"/>
          </ac:picMkLst>
        </pc:picChg>
        <pc:picChg chg="del">
          <ac:chgData name="CHENG-TAO YANG" userId="a700a87f8746c595" providerId="LiveId" clId="{F5552838-D601-4632-AC0B-3CE404805E34}" dt="2021-12-06T10:54:31.223" v="743" actId="478"/>
          <ac:picMkLst>
            <pc:docMk/>
            <pc:sldMk cId="3033101285" sldId="822"/>
            <ac:picMk id="61445" creationId="{04EE5708-5A4A-4218-AF4B-D856A2D4DBEF}"/>
          </ac:picMkLst>
        </pc:picChg>
      </pc:sldChg>
      <pc:sldChg chg="addSp modSp add mod">
        <pc:chgData name="CHENG-TAO YANG" userId="a700a87f8746c595" providerId="LiveId" clId="{F5552838-D601-4632-AC0B-3CE404805E34}" dt="2021-12-06T11:02:02.523" v="804" actId="1076"/>
        <pc:sldMkLst>
          <pc:docMk/>
          <pc:sldMk cId="2542048666" sldId="823"/>
        </pc:sldMkLst>
        <pc:spChg chg="add mod">
          <ac:chgData name="CHENG-TAO YANG" userId="a700a87f8746c595" providerId="LiveId" clId="{F5552838-D601-4632-AC0B-3CE404805E34}" dt="2021-12-06T11:01:59.332" v="803" actId="1076"/>
          <ac:spMkLst>
            <pc:docMk/>
            <pc:sldMk cId="2542048666" sldId="823"/>
            <ac:spMk id="7" creationId="{28166ECF-F20B-43A4-80E4-3B746EAF1ADF}"/>
          </ac:spMkLst>
        </pc:spChg>
        <pc:spChg chg="add mod">
          <ac:chgData name="CHENG-TAO YANG" userId="a700a87f8746c595" providerId="LiveId" clId="{F5552838-D601-4632-AC0B-3CE404805E34}" dt="2021-12-06T11:02:02.523" v="804" actId="1076"/>
          <ac:spMkLst>
            <pc:docMk/>
            <pc:sldMk cId="2542048666" sldId="823"/>
            <ac:spMk id="9" creationId="{78CA2073-CF63-4B99-B65E-7BBAB83D5342}"/>
          </ac:spMkLst>
        </pc:spChg>
        <pc:picChg chg="add mod">
          <ac:chgData name="CHENG-TAO YANG" userId="a700a87f8746c595" providerId="LiveId" clId="{F5552838-D601-4632-AC0B-3CE404805E34}" dt="2021-12-06T11:00:41.236" v="787" actId="14100"/>
          <ac:picMkLst>
            <pc:docMk/>
            <pc:sldMk cId="2542048666" sldId="823"/>
            <ac:picMk id="4" creationId="{9D080C79-3161-418A-98C7-4B1F6C2230FE}"/>
          </ac:picMkLst>
        </pc:picChg>
        <pc:picChg chg="add mod ord">
          <ac:chgData name="CHENG-TAO YANG" userId="a700a87f8746c595" providerId="LiveId" clId="{F5552838-D601-4632-AC0B-3CE404805E34}" dt="2021-12-06T11:01:02.464" v="794" actId="167"/>
          <ac:picMkLst>
            <pc:docMk/>
            <pc:sldMk cId="2542048666" sldId="823"/>
            <ac:picMk id="5" creationId="{AB130CA3-6C00-45FD-9006-70AF805BF4A0}"/>
          </ac:picMkLst>
        </pc:picChg>
      </pc:sldChg>
      <pc:sldChg chg="addSp modSp add mod">
        <pc:chgData name="CHENG-TAO YANG" userId="a700a87f8746c595" providerId="LiveId" clId="{F5552838-D601-4632-AC0B-3CE404805E34}" dt="2021-12-06T11:05:12.347" v="833" actId="1076"/>
        <pc:sldMkLst>
          <pc:docMk/>
          <pc:sldMk cId="951937992" sldId="824"/>
        </pc:sldMkLst>
        <pc:spChg chg="add mod">
          <ac:chgData name="CHENG-TAO YANG" userId="a700a87f8746c595" providerId="LiveId" clId="{F5552838-D601-4632-AC0B-3CE404805E34}" dt="2021-12-06T11:03:13.820" v="814" actId="1076"/>
          <ac:spMkLst>
            <pc:docMk/>
            <pc:sldMk cId="951937992" sldId="824"/>
            <ac:spMk id="6" creationId="{BF62D650-BF96-4269-B1D0-1FD4BDCEF57D}"/>
          </ac:spMkLst>
        </pc:spChg>
        <pc:spChg chg="add mod">
          <ac:chgData name="CHENG-TAO YANG" userId="a700a87f8746c595" providerId="LiveId" clId="{F5552838-D601-4632-AC0B-3CE404805E34}" dt="2021-12-06T11:05:12.347" v="833" actId="1076"/>
          <ac:spMkLst>
            <pc:docMk/>
            <pc:sldMk cId="951937992" sldId="824"/>
            <ac:spMk id="8" creationId="{CE171018-176D-4E40-863F-2DC22499A52A}"/>
          </ac:spMkLst>
        </pc:spChg>
        <pc:picChg chg="add mod">
          <ac:chgData name="CHENG-TAO YANG" userId="a700a87f8746c595" providerId="LiveId" clId="{F5552838-D601-4632-AC0B-3CE404805E34}" dt="2021-12-06T11:02:46.996" v="809" actId="1076"/>
          <ac:picMkLst>
            <pc:docMk/>
            <pc:sldMk cId="951937992" sldId="824"/>
            <ac:picMk id="4" creationId="{CD623A50-42A7-48A2-A8F3-3E0E49A61E31}"/>
          </ac:picMkLst>
        </pc:picChg>
      </pc:sldChg>
      <pc:sldChg chg="add del">
        <pc:chgData name="CHENG-TAO YANG" userId="a700a87f8746c595" providerId="LiveId" clId="{F5552838-D601-4632-AC0B-3CE404805E34}" dt="2021-12-06T11:06:49.953" v="849" actId="47"/>
        <pc:sldMkLst>
          <pc:docMk/>
          <pc:sldMk cId="4067454893" sldId="825"/>
        </pc:sldMkLst>
      </pc:sldChg>
      <pc:sldChg chg="add del">
        <pc:chgData name="CHENG-TAO YANG" userId="a700a87f8746c595" providerId="LiveId" clId="{F5552838-D601-4632-AC0B-3CE404805E34}" dt="2021-12-06T11:06:51.088" v="850" actId="47"/>
        <pc:sldMkLst>
          <pc:docMk/>
          <pc:sldMk cId="1377334294" sldId="826"/>
        </pc:sldMkLst>
      </pc:sldChg>
      <pc:sldChg chg="add del">
        <pc:chgData name="CHENG-TAO YANG" userId="a700a87f8746c595" providerId="LiveId" clId="{F5552838-D601-4632-AC0B-3CE404805E34}" dt="2021-12-06T11:06:51.898" v="851" actId="47"/>
        <pc:sldMkLst>
          <pc:docMk/>
          <pc:sldMk cId="3685338350" sldId="827"/>
        </pc:sldMkLst>
      </pc:sldChg>
      <pc:sldChg chg="addSp modSp add mod ord">
        <pc:chgData name="CHENG-TAO YANG" userId="a700a87f8746c595" providerId="LiveId" clId="{F5552838-D601-4632-AC0B-3CE404805E34}" dt="2021-12-06T10:59:13.788" v="775" actId="2711"/>
        <pc:sldMkLst>
          <pc:docMk/>
          <pc:sldMk cId="110958676" sldId="828"/>
        </pc:sldMkLst>
        <pc:spChg chg="add mod">
          <ac:chgData name="CHENG-TAO YANG" userId="a700a87f8746c595" providerId="LiveId" clId="{F5552838-D601-4632-AC0B-3CE404805E34}" dt="2021-12-06T10:59:13.788" v="775" actId="2711"/>
          <ac:spMkLst>
            <pc:docMk/>
            <pc:sldMk cId="110958676" sldId="828"/>
            <ac:spMk id="6" creationId="{76E63589-9813-4E6B-9651-20548962F05C}"/>
          </ac:spMkLst>
        </pc:spChg>
        <pc:picChg chg="add mod">
          <ac:chgData name="CHENG-TAO YANG" userId="a700a87f8746c595" providerId="LiveId" clId="{F5552838-D601-4632-AC0B-3CE404805E34}" dt="2021-12-06T10:57:16.164" v="757" actId="1076"/>
          <ac:picMkLst>
            <pc:docMk/>
            <pc:sldMk cId="110958676" sldId="828"/>
            <ac:picMk id="4" creationId="{D24AB850-FA05-414D-9094-6BF10CFF76CF}"/>
          </ac:picMkLst>
        </pc:picChg>
      </pc:sldChg>
      <pc:sldChg chg="addSp delSp modSp add mod">
        <pc:chgData name="CHENG-TAO YANG" userId="a700a87f8746c595" providerId="LiveId" clId="{F5552838-D601-4632-AC0B-3CE404805E34}" dt="2021-12-06T11:06:45.892" v="848" actId="2711"/>
        <pc:sldMkLst>
          <pc:docMk/>
          <pc:sldMk cId="2866306543" sldId="829"/>
        </pc:sldMkLst>
        <pc:spChg chg="mod">
          <ac:chgData name="CHENG-TAO YANG" userId="a700a87f8746c595" providerId="LiveId" clId="{F5552838-D601-4632-AC0B-3CE404805E34}" dt="2021-12-06T11:06:45.892" v="848" actId="2711"/>
          <ac:spMkLst>
            <pc:docMk/>
            <pc:sldMk cId="2866306543" sldId="829"/>
            <ac:spMk id="6" creationId="{BF62D650-BF96-4269-B1D0-1FD4BDCEF57D}"/>
          </ac:spMkLst>
        </pc:spChg>
        <pc:spChg chg="mod ord">
          <ac:chgData name="CHENG-TAO YANG" userId="a700a87f8746c595" providerId="LiveId" clId="{F5552838-D601-4632-AC0B-3CE404805E34}" dt="2021-12-06T11:06:19.779" v="845" actId="1076"/>
          <ac:spMkLst>
            <pc:docMk/>
            <pc:sldMk cId="2866306543" sldId="829"/>
            <ac:spMk id="8" creationId="{CE171018-176D-4E40-863F-2DC22499A52A}"/>
          </ac:spMkLst>
        </pc:spChg>
        <pc:picChg chg="del">
          <ac:chgData name="CHENG-TAO YANG" userId="a700a87f8746c595" providerId="LiveId" clId="{F5552838-D601-4632-AC0B-3CE404805E34}" dt="2021-12-06T11:05:21.421" v="835" actId="478"/>
          <ac:picMkLst>
            <pc:docMk/>
            <pc:sldMk cId="2866306543" sldId="829"/>
            <ac:picMk id="4" creationId="{CD623A50-42A7-48A2-A8F3-3E0E49A61E31}"/>
          </ac:picMkLst>
        </pc:picChg>
        <pc:picChg chg="add mod">
          <ac:chgData name="CHENG-TAO YANG" userId="a700a87f8746c595" providerId="LiveId" clId="{F5552838-D601-4632-AC0B-3CE404805E34}" dt="2021-12-06T11:05:58.475" v="841" actId="1076"/>
          <ac:picMkLst>
            <pc:docMk/>
            <pc:sldMk cId="2866306543" sldId="829"/>
            <ac:picMk id="7" creationId="{BBAA277F-E2D5-4A13-8E9F-41E4BFB096C5}"/>
          </ac:picMkLst>
        </pc:picChg>
      </pc:sldChg>
    </pc:docChg>
  </pc:docChgLst>
  <pc:docChgLst>
    <pc:chgData name="CHENG-TAO YANG" userId="a700a87f8746c595" providerId="LiveId" clId="{698E5D31-6AD3-4145-9F94-DAE827B1C30D}"/>
    <pc:docChg chg="undo custSel addSld delSld modSld sldOrd delMainMaster">
      <pc:chgData name="CHENG-TAO YANG" userId="a700a87f8746c595" providerId="LiveId" clId="{698E5D31-6AD3-4145-9F94-DAE827B1C30D}" dt="2022-03-07T08:29:27.350" v="4357" actId="1076"/>
      <pc:docMkLst>
        <pc:docMk/>
      </pc:docMkLst>
      <pc:sldChg chg="del">
        <pc:chgData name="CHENG-TAO YANG" userId="a700a87f8746c595" providerId="LiveId" clId="{698E5D31-6AD3-4145-9F94-DAE827B1C30D}" dt="2022-03-07T08:14:44.886" v="4029" actId="47"/>
        <pc:sldMkLst>
          <pc:docMk/>
          <pc:sldMk cId="4249723569" sldId="256"/>
        </pc:sldMkLst>
      </pc:sldChg>
      <pc:sldChg chg="del">
        <pc:chgData name="CHENG-TAO YANG" userId="a700a87f8746c595" providerId="LiveId" clId="{698E5D31-6AD3-4145-9F94-DAE827B1C30D}" dt="2022-03-07T08:14:44.886" v="4029" actId="47"/>
        <pc:sldMkLst>
          <pc:docMk/>
          <pc:sldMk cId="4054288064" sldId="257"/>
        </pc:sldMkLst>
      </pc:sldChg>
      <pc:sldChg chg="del">
        <pc:chgData name="CHENG-TAO YANG" userId="a700a87f8746c595" providerId="LiveId" clId="{698E5D31-6AD3-4145-9F94-DAE827B1C30D}" dt="2022-03-07T08:14:44.886" v="4029" actId="47"/>
        <pc:sldMkLst>
          <pc:docMk/>
          <pc:sldMk cId="3302633409" sldId="258"/>
        </pc:sldMkLst>
      </pc:sldChg>
      <pc:sldChg chg="del">
        <pc:chgData name="CHENG-TAO YANG" userId="a700a87f8746c595" providerId="LiveId" clId="{698E5D31-6AD3-4145-9F94-DAE827B1C30D}" dt="2022-03-07T08:14:44.886" v="4029" actId="47"/>
        <pc:sldMkLst>
          <pc:docMk/>
          <pc:sldMk cId="4037118376" sldId="259"/>
        </pc:sldMkLst>
      </pc:sldChg>
      <pc:sldChg chg="modSp del mod">
        <pc:chgData name="CHENG-TAO YANG" userId="a700a87f8746c595" providerId="LiveId" clId="{698E5D31-6AD3-4145-9F94-DAE827B1C30D}" dt="2022-03-07T08:14:44.886" v="4029" actId="47"/>
        <pc:sldMkLst>
          <pc:docMk/>
          <pc:sldMk cId="569326430" sldId="260"/>
        </pc:sldMkLst>
        <pc:spChg chg="mod">
          <ac:chgData name="CHENG-TAO YANG" userId="a700a87f8746c595" providerId="LiveId" clId="{698E5D31-6AD3-4145-9F94-DAE827B1C30D}" dt="2022-03-07T07:58:55.183" v="3887"/>
          <ac:spMkLst>
            <pc:docMk/>
            <pc:sldMk cId="569326430" sldId="260"/>
            <ac:spMk id="3" creationId="{6D7AFEA1-4958-4302-9635-FA5861182AA2}"/>
          </ac:spMkLst>
        </pc:spChg>
      </pc:sldChg>
      <pc:sldChg chg="del">
        <pc:chgData name="CHENG-TAO YANG" userId="a700a87f8746c595" providerId="LiveId" clId="{698E5D31-6AD3-4145-9F94-DAE827B1C30D}" dt="2022-03-07T08:14:44.886" v="4029" actId="47"/>
        <pc:sldMkLst>
          <pc:docMk/>
          <pc:sldMk cId="167830451" sldId="261"/>
        </pc:sldMkLst>
      </pc:sldChg>
      <pc:sldChg chg="modSp del mod">
        <pc:chgData name="CHENG-TAO YANG" userId="a700a87f8746c595" providerId="LiveId" clId="{698E5D31-6AD3-4145-9F94-DAE827B1C30D}" dt="2022-03-07T08:14:44.886" v="4029" actId="47"/>
        <pc:sldMkLst>
          <pc:docMk/>
          <pc:sldMk cId="1282362447" sldId="262"/>
        </pc:sldMkLst>
        <pc:spChg chg="mod">
          <ac:chgData name="CHENG-TAO YANG" userId="a700a87f8746c595" providerId="LiveId" clId="{698E5D31-6AD3-4145-9F94-DAE827B1C30D}" dt="2022-03-07T07:58:55.183" v="3887"/>
          <ac:spMkLst>
            <pc:docMk/>
            <pc:sldMk cId="1282362447" sldId="262"/>
            <ac:spMk id="3" creationId="{2C26CC5E-832D-4980-9549-B02E4B49B7F4}"/>
          </ac:spMkLst>
        </pc:spChg>
      </pc:sldChg>
      <pc:sldChg chg="del">
        <pc:chgData name="CHENG-TAO YANG" userId="a700a87f8746c595" providerId="LiveId" clId="{698E5D31-6AD3-4145-9F94-DAE827B1C30D}" dt="2022-03-07T08:14:44.886" v="4029" actId="47"/>
        <pc:sldMkLst>
          <pc:docMk/>
          <pc:sldMk cId="965509041" sldId="263"/>
        </pc:sldMkLst>
      </pc:sldChg>
      <pc:sldChg chg="modSp del">
        <pc:chgData name="CHENG-TAO YANG" userId="a700a87f8746c595" providerId="LiveId" clId="{698E5D31-6AD3-4145-9F94-DAE827B1C30D}" dt="2022-03-07T08:14:44.886" v="4029" actId="47"/>
        <pc:sldMkLst>
          <pc:docMk/>
          <pc:sldMk cId="460299876" sldId="264"/>
        </pc:sldMkLst>
        <pc:spChg chg="mod">
          <ac:chgData name="CHENG-TAO YANG" userId="a700a87f8746c595" providerId="LiveId" clId="{698E5D31-6AD3-4145-9F94-DAE827B1C30D}" dt="2022-03-07T07:58:13.958" v="3885" actId="14100"/>
          <ac:spMkLst>
            <pc:docMk/>
            <pc:sldMk cId="460299876" sldId="264"/>
            <ac:spMk id="2" creationId="{93CBCBBE-B969-4285-85A4-C9F89DBFE2FC}"/>
          </ac:spMkLst>
        </pc:spChg>
      </pc:sldChg>
      <pc:sldChg chg="modSp mod">
        <pc:chgData name="CHENG-TAO YANG" userId="a700a87f8746c595" providerId="LiveId" clId="{698E5D31-6AD3-4145-9F94-DAE827B1C30D}" dt="2022-03-05T11:19:59.388" v="93" actId="14100"/>
        <pc:sldMkLst>
          <pc:docMk/>
          <pc:sldMk cId="0" sldId="685"/>
        </pc:sldMkLst>
        <pc:spChg chg="mod">
          <ac:chgData name="CHENG-TAO YANG" userId="a700a87f8746c595" providerId="LiveId" clId="{698E5D31-6AD3-4145-9F94-DAE827B1C30D}" dt="2022-03-05T11:19:59.388" v="93" actId="14100"/>
          <ac:spMkLst>
            <pc:docMk/>
            <pc:sldMk cId="0" sldId="685"/>
            <ac:spMk id="5" creationId="{98F4CE56-9F36-4B3A-9BBB-A78A44A64D83}"/>
          </ac:spMkLst>
        </pc:spChg>
        <pc:spChg chg="mod">
          <ac:chgData name="CHENG-TAO YANG" userId="a700a87f8746c595" providerId="LiveId" clId="{698E5D31-6AD3-4145-9F94-DAE827B1C30D}" dt="2022-03-05T11:19:35.589" v="52" actId="14100"/>
          <ac:spMkLst>
            <pc:docMk/>
            <pc:sldMk cId="0" sldId="685"/>
            <ac:spMk id="6" creationId="{3DCB3D05-B964-4D82-8BD8-0CDEAC0802C7}"/>
          </ac:spMkLst>
        </pc:spChg>
        <pc:spChg chg="mod">
          <ac:chgData name="CHENG-TAO YANG" userId="a700a87f8746c595" providerId="LiveId" clId="{698E5D31-6AD3-4145-9F94-DAE827B1C30D}" dt="2022-03-05T11:19:06.440" v="12" actId="20577"/>
          <ac:spMkLst>
            <pc:docMk/>
            <pc:sldMk cId="0" sldId="685"/>
            <ac:spMk id="21506" creationId="{96430468-DBC5-4E1D-9EE6-3FF3C54C5BB3}"/>
          </ac:spMkLst>
        </pc:spChg>
      </pc:sldChg>
      <pc:sldChg chg="modSp mod">
        <pc:chgData name="CHENG-TAO YANG" userId="a700a87f8746c595" providerId="LiveId" clId="{698E5D31-6AD3-4145-9F94-DAE827B1C30D}" dt="2022-03-07T06:57:23.748" v="3582" actId="20577"/>
        <pc:sldMkLst>
          <pc:docMk/>
          <pc:sldMk cId="0" sldId="708"/>
        </pc:sldMkLst>
        <pc:spChg chg="mod">
          <ac:chgData name="CHENG-TAO YANG" userId="a700a87f8746c595" providerId="LiveId" clId="{698E5D31-6AD3-4145-9F94-DAE827B1C30D}" dt="2022-03-07T06:57:23.748" v="3582" actId="20577"/>
          <ac:spMkLst>
            <pc:docMk/>
            <pc:sldMk cId="0" sldId="708"/>
            <ac:spMk id="12291" creationId="{65B2FA65-C71C-4C41-B5F7-C784498BA922}"/>
          </ac:spMkLst>
        </pc:spChg>
        <pc:spChg chg="mod">
          <ac:chgData name="CHENG-TAO YANG" userId="a700a87f8746c595" providerId="LiveId" clId="{698E5D31-6AD3-4145-9F94-DAE827B1C30D}" dt="2022-03-07T03:52:08.702" v="3436" actId="20577"/>
          <ac:spMkLst>
            <pc:docMk/>
            <pc:sldMk cId="0" sldId="708"/>
            <ac:spMk id="22530" creationId="{0B914979-A1B2-48A6-9A81-DBE95959288D}"/>
          </ac:spMkLst>
        </pc:spChg>
      </pc:sldChg>
      <pc:sldChg chg="addSp modSp mod ord">
        <pc:chgData name="CHENG-TAO YANG" userId="a700a87f8746c595" providerId="LiveId" clId="{698E5D31-6AD3-4145-9F94-DAE827B1C30D}" dt="2022-03-07T06:53:09.431" v="3555" actId="14100"/>
        <pc:sldMkLst>
          <pc:docMk/>
          <pc:sldMk cId="0" sldId="714"/>
        </pc:sldMkLst>
        <pc:spChg chg="mod">
          <ac:chgData name="CHENG-TAO YANG" userId="a700a87f8746c595" providerId="LiveId" clId="{698E5D31-6AD3-4145-9F94-DAE827B1C30D}" dt="2022-03-07T03:47:14.893" v="3306" actId="1076"/>
          <ac:spMkLst>
            <pc:docMk/>
            <pc:sldMk cId="0" sldId="714"/>
            <ac:spMk id="24580" creationId="{25F9C24D-4CA2-4B4B-9D77-8F786FA6D3CF}"/>
          </ac:spMkLst>
        </pc:spChg>
        <pc:spChg chg="mod">
          <ac:chgData name="CHENG-TAO YANG" userId="a700a87f8746c595" providerId="LiveId" clId="{698E5D31-6AD3-4145-9F94-DAE827B1C30D}" dt="2022-03-07T03:47:14.893" v="3306" actId="1076"/>
          <ac:spMkLst>
            <pc:docMk/>
            <pc:sldMk cId="0" sldId="714"/>
            <ac:spMk id="24581" creationId="{102DAB90-1CE1-44D6-B0A0-1057834C751C}"/>
          </ac:spMkLst>
        </pc:spChg>
        <pc:spChg chg="mod">
          <ac:chgData name="CHENG-TAO YANG" userId="a700a87f8746c595" providerId="LiveId" clId="{698E5D31-6AD3-4145-9F94-DAE827B1C30D}" dt="2022-03-07T03:47:14.893" v="3306" actId="1076"/>
          <ac:spMkLst>
            <pc:docMk/>
            <pc:sldMk cId="0" sldId="714"/>
            <ac:spMk id="24582" creationId="{CD9B7F4D-D790-42FD-A301-B5352A7225FF}"/>
          </ac:spMkLst>
        </pc:spChg>
        <pc:spChg chg="mod">
          <ac:chgData name="CHENG-TAO YANG" userId="a700a87f8746c595" providerId="LiveId" clId="{698E5D31-6AD3-4145-9F94-DAE827B1C30D}" dt="2022-03-07T03:47:14.893" v="3306" actId="1076"/>
          <ac:spMkLst>
            <pc:docMk/>
            <pc:sldMk cId="0" sldId="714"/>
            <ac:spMk id="24583" creationId="{784F49F7-2AB9-436D-AE7B-8E00201E509D}"/>
          </ac:spMkLst>
        </pc:spChg>
        <pc:spChg chg="mod">
          <ac:chgData name="CHENG-TAO YANG" userId="a700a87f8746c595" providerId="LiveId" clId="{698E5D31-6AD3-4145-9F94-DAE827B1C30D}" dt="2022-03-07T03:47:14.893" v="3306" actId="1076"/>
          <ac:spMkLst>
            <pc:docMk/>
            <pc:sldMk cId="0" sldId="714"/>
            <ac:spMk id="24584" creationId="{D9F56074-74D8-485D-A6D5-FD4AB1893325}"/>
          </ac:spMkLst>
        </pc:spChg>
        <pc:spChg chg="mod">
          <ac:chgData name="CHENG-TAO YANG" userId="a700a87f8746c595" providerId="LiveId" clId="{698E5D31-6AD3-4145-9F94-DAE827B1C30D}" dt="2022-03-07T03:47:14.893" v="3306" actId="1076"/>
          <ac:spMkLst>
            <pc:docMk/>
            <pc:sldMk cId="0" sldId="714"/>
            <ac:spMk id="24585" creationId="{9F11C754-3847-4611-AEF8-A655F88A88F2}"/>
          </ac:spMkLst>
        </pc:spChg>
        <pc:picChg chg="add mod">
          <ac:chgData name="CHENG-TAO YANG" userId="a700a87f8746c595" providerId="LiveId" clId="{698E5D31-6AD3-4145-9F94-DAE827B1C30D}" dt="2022-03-07T06:53:09.431" v="3555" actId="14100"/>
          <ac:picMkLst>
            <pc:docMk/>
            <pc:sldMk cId="0" sldId="714"/>
            <ac:picMk id="3" creationId="{236E9123-ADB3-48BC-9250-756568182265}"/>
          </ac:picMkLst>
        </pc:picChg>
        <pc:picChg chg="add mod">
          <ac:chgData name="CHENG-TAO YANG" userId="a700a87f8746c595" providerId="LiveId" clId="{698E5D31-6AD3-4145-9F94-DAE827B1C30D}" dt="2022-03-07T06:53:09.028" v="3554" actId="14100"/>
          <ac:picMkLst>
            <pc:docMk/>
            <pc:sldMk cId="0" sldId="714"/>
            <ac:picMk id="5" creationId="{8BBFBEF4-6FAE-4F36-BF80-93563A4FA9FF}"/>
          </ac:picMkLst>
        </pc:picChg>
      </pc:sldChg>
      <pc:sldChg chg="del">
        <pc:chgData name="CHENG-TAO YANG" userId="a700a87f8746c595" providerId="LiveId" clId="{698E5D31-6AD3-4145-9F94-DAE827B1C30D}" dt="2022-03-07T07:59:58.199" v="3890" actId="47"/>
        <pc:sldMkLst>
          <pc:docMk/>
          <pc:sldMk cId="0" sldId="716"/>
        </pc:sldMkLst>
      </pc:sldChg>
      <pc:sldChg chg="del">
        <pc:chgData name="CHENG-TAO YANG" userId="a700a87f8746c595" providerId="LiveId" clId="{698E5D31-6AD3-4145-9F94-DAE827B1C30D}" dt="2022-03-07T07:59:58.199" v="3890" actId="47"/>
        <pc:sldMkLst>
          <pc:docMk/>
          <pc:sldMk cId="0" sldId="717"/>
        </pc:sldMkLst>
      </pc:sldChg>
      <pc:sldChg chg="addSp delSp modSp mod">
        <pc:chgData name="CHENG-TAO YANG" userId="a700a87f8746c595" providerId="LiveId" clId="{698E5D31-6AD3-4145-9F94-DAE827B1C30D}" dt="2022-03-07T08:03:22.002" v="3954" actId="113"/>
        <pc:sldMkLst>
          <pc:docMk/>
          <pc:sldMk cId="0" sldId="743"/>
        </pc:sldMkLst>
        <pc:spChg chg="del">
          <ac:chgData name="CHENG-TAO YANG" userId="a700a87f8746c595" providerId="LiveId" clId="{698E5D31-6AD3-4145-9F94-DAE827B1C30D}" dt="2022-03-07T07:01:23.213" v="3606" actId="478"/>
          <ac:spMkLst>
            <pc:docMk/>
            <pc:sldMk cId="0" sldId="743"/>
            <ac:spMk id="4" creationId="{17AA88AF-800B-40F1-894A-90A2AB5A1421}"/>
          </ac:spMkLst>
        </pc:spChg>
        <pc:spChg chg="add del mod">
          <ac:chgData name="CHENG-TAO YANG" userId="a700a87f8746c595" providerId="LiveId" clId="{698E5D31-6AD3-4145-9F94-DAE827B1C30D}" dt="2022-03-07T07:02:47.892" v="3620" actId="478"/>
          <ac:spMkLst>
            <pc:docMk/>
            <pc:sldMk cId="0" sldId="743"/>
            <ac:spMk id="6" creationId="{F49BDD20-8020-4B6A-A36B-A7B22634ADD8}"/>
          </ac:spMkLst>
        </pc:spChg>
        <pc:spChg chg="add mod">
          <ac:chgData name="CHENG-TAO YANG" userId="a700a87f8746c595" providerId="LiveId" clId="{698E5D31-6AD3-4145-9F94-DAE827B1C30D}" dt="2022-03-07T07:03:23.169" v="3624" actId="1076"/>
          <ac:spMkLst>
            <pc:docMk/>
            <pc:sldMk cId="0" sldId="743"/>
            <ac:spMk id="7" creationId="{4643178F-AA13-4002-BFF4-DD9A65A95797}"/>
          </ac:spMkLst>
        </pc:spChg>
        <pc:spChg chg="add mod">
          <ac:chgData name="CHENG-TAO YANG" userId="a700a87f8746c595" providerId="LiveId" clId="{698E5D31-6AD3-4145-9F94-DAE827B1C30D}" dt="2022-03-07T07:06:14.402" v="3651" actId="207"/>
          <ac:spMkLst>
            <pc:docMk/>
            <pc:sldMk cId="0" sldId="743"/>
            <ac:spMk id="9" creationId="{844BC104-075C-45EC-8578-22B9454D4826}"/>
          </ac:spMkLst>
        </pc:spChg>
        <pc:spChg chg="add mod">
          <ac:chgData name="CHENG-TAO YANG" userId="a700a87f8746c595" providerId="LiveId" clId="{698E5D31-6AD3-4145-9F94-DAE827B1C30D}" dt="2022-03-07T08:03:22.002" v="3954" actId="113"/>
          <ac:spMkLst>
            <pc:docMk/>
            <pc:sldMk cId="0" sldId="743"/>
            <ac:spMk id="12" creationId="{015AE76B-5373-4639-ACF2-7A878236F083}"/>
          </ac:spMkLst>
        </pc:spChg>
        <pc:spChg chg="add mod">
          <ac:chgData name="CHENG-TAO YANG" userId="a700a87f8746c595" providerId="LiveId" clId="{698E5D31-6AD3-4145-9F94-DAE827B1C30D}" dt="2022-03-07T07:04:29.633" v="3646" actId="1076"/>
          <ac:spMkLst>
            <pc:docMk/>
            <pc:sldMk cId="0" sldId="743"/>
            <ac:spMk id="13" creationId="{BD6EB1B0-BF33-4E6E-9D75-C8E1CA33B365}"/>
          </ac:spMkLst>
        </pc:spChg>
        <pc:spChg chg="add mod">
          <ac:chgData name="CHENG-TAO YANG" userId="a700a87f8746c595" providerId="LiveId" clId="{698E5D31-6AD3-4145-9F94-DAE827B1C30D}" dt="2022-03-07T07:07:08.941" v="3688" actId="255"/>
          <ac:spMkLst>
            <pc:docMk/>
            <pc:sldMk cId="0" sldId="743"/>
            <ac:spMk id="14" creationId="{460BA56C-7DB7-4AED-9728-BF0BD215C1DD}"/>
          </ac:spMkLst>
        </pc:spChg>
        <pc:spChg chg="mod">
          <ac:chgData name="CHENG-TAO YANG" userId="a700a87f8746c595" providerId="LiveId" clId="{698E5D31-6AD3-4145-9F94-DAE827B1C30D}" dt="2022-03-07T07:00:12.022" v="3601" actId="20577"/>
          <ac:spMkLst>
            <pc:docMk/>
            <pc:sldMk cId="0" sldId="743"/>
            <ac:spMk id="25602" creationId="{1856300A-1568-4451-88B6-940E7E692D50}"/>
          </ac:spMkLst>
        </pc:spChg>
        <pc:picChg chg="add mod">
          <ac:chgData name="CHENG-TAO YANG" userId="a700a87f8746c595" providerId="LiveId" clId="{698E5D31-6AD3-4145-9F94-DAE827B1C30D}" dt="2022-03-07T07:02:40.465" v="3619" actId="1076"/>
          <ac:picMkLst>
            <pc:docMk/>
            <pc:sldMk cId="0" sldId="743"/>
            <ac:picMk id="3" creationId="{29304B30-876B-409D-90FC-437488F05DB0}"/>
          </ac:picMkLst>
        </pc:picChg>
        <pc:picChg chg="del">
          <ac:chgData name="CHENG-TAO YANG" userId="a700a87f8746c595" providerId="LiveId" clId="{698E5D31-6AD3-4145-9F94-DAE827B1C30D}" dt="2022-03-07T06:58:17.805" v="3583" actId="478"/>
          <ac:picMkLst>
            <pc:docMk/>
            <pc:sldMk cId="0" sldId="743"/>
            <ac:picMk id="25604" creationId="{20FDA7BA-261E-45A9-8C80-B4E17FAA897D}"/>
          </ac:picMkLst>
        </pc:picChg>
      </pc:sldChg>
      <pc:sldChg chg="modSp mod">
        <pc:chgData name="CHENG-TAO YANG" userId="a700a87f8746c595" providerId="LiveId" clId="{698E5D31-6AD3-4145-9F94-DAE827B1C30D}" dt="2022-03-07T08:04:07.471" v="3963" actId="1076"/>
        <pc:sldMkLst>
          <pc:docMk/>
          <pc:sldMk cId="0" sldId="745"/>
        </pc:sldMkLst>
        <pc:spChg chg="mod">
          <ac:chgData name="CHENG-TAO YANG" userId="a700a87f8746c595" providerId="LiveId" clId="{698E5D31-6AD3-4145-9F94-DAE827B1C30D}" dt="2022-03-07T07:26:55.027" v="3832" actId="20577"/>
          <ac:spMkLst>
            <pc:docMk/>
            <pc:sldMk cId="0" sldId="745"/>
            <ac:spMk id="31746" creationId="{402AEF9D-236A-4F65-A8FA-B2BF84B01723}"/>
          </ac:spMkLst>
        </pc:spChg>
        <pc:picChg chg="mod">
          <ac:chgData name="CHENG-TAO YANG" userId="a700a87f8746c595" providerId="LiveId" clId="{698E5D31-6AD3-4145-9F94-DAE827B1C30D}" dt="2022-03-07T08:04:07.471" v="3963" actId="1076"/>
          <ac:picMkLst>
            <pc:docMk/>
            <pc:sldMk cId="0" sldId="745"/>
            <ac:picMk id="2" creationId="{F6BE8713-90C1-43B2-A64C-A7DF6C97CBAC}"/>
          </ac:picMkLst>
        </pc:picChg>
      </pc:sldChg>
      <pc:sldChg chg="del">
        <pc:chgData name="CHENG-TAO YANG" userId="a700a87f8746c595" providerId="LiveId" clId="{698E5D31-6AD3-4145-9F94-DAE827B1C30D}" dt="2022-03-07T06:58:44.063" v="3584" actId="47"/>
        <pc:sldMkLst>
          <pc:docMk/>
          <pc:sldMk cId="0" sldId="750"/>
        </pc:sldMkLst>
      </pc:sldChg>
      <pc:sldChg chg="del">
        <pc:chgData name="CHENG-TAO YANG" userId="a700a87f8746c595" providerId="LiveId" clId="{698E5D31-6AD3-4145-9F94-DAE827B1C30D}" dt="2022-03-07T07:59:58.199" v="3890" actId="47"/>
        <pc:sldMkLst>
          <pc:docMk/>
          <pc:sldMk cId="0" sldId="760"/>
        </pc:sldMkLst>
      </pc:sldChg>
      <pc:sldChg chg="del">
        <pc:chgData name="CHENG-TAO YANG" userId="a700a87f8746c595" providerId="LiveId" clId="{698E5D31-6AD3-4145-9F94-DAE827B1C30D}" dt="2022-03-07T07:59:58.199" v="3890" actId="47"/>
        <pc:sldMkLst>
          <pc:docMk/>
          <pc:sldMk cId="0" sldId="761"/>
        </pc:sldMkLst>
      </pc:sldChg>
      <pc:sldChg chg="del">
        <pc:chgData name="CHENG-TAO YANG" userId="a700a87f8746c595" providerId="LiveId" clId="{698E5D31-6AD3-4145-9F94-DAE827B1C30D}" dt="2022-03-07T07:59:58.199" v="3890" actId="47"/>
        <pc:sldMkLst>
          <pc:docMk/>
          <pc:sldMk cId="0" sldId="762"/>
        </pc:sldMkLst>
      </pc:sldChg>
      <pc:sldChg chg="del">
        <pc:chgData name="CHENG-TAO YANG" userId="a700a87f8746c595" providerId="LiveId" clId="{698E5D31-6AD3-4145-9F94-DAE827B1C30D}" dt="2022-03-07T07:59:58.199" v="3890" actId="47"/>
        <pc:sldMkLst>
          <pc:docMk/>
          <pc:sldMk cId="0" sldId="763"/>
        </pc:sldMkLst>
      </pc:sldChg>
      <pc:sldChg chg="del">
        <pc:chgData name="CHENG-TAO YANG" userId="a700a87f8746c595" providerId="LiveId" clId="{698E5D31-6AD3-4145-9F94-DAE827B1C30D}" dt="2022-03-07T07:59:58.199" v="3890" actId="47"/>
        <pc:sldMkLst>
          <pc:docMk/>
          <pc:sldMk cId="0" sldId="764"/>
        </pc:sldMkLst>
      </pc:sldChg>
      <pc:sldChg chg="del">
        <pc:chgData name="CHENG-TAO YANG" userId="a700a87f8746c595" providerId="LiveId" clId="{698E5D31-6AD3-4145-9F94-DAE827B1C30D}" dt="2022-03-07T07:59:58.199" v="3890" actId="47"/>
        <pc:sldMkLst>
          <pc:docMk/>
          <pc:sldMk cId="0" sldId="765"/>
        </pc:sldMkLst>
      </pc:sldChg>
      <pc:sldChg chg="del">
        <pc:chgData name="CHENG-TAO YANG" userId="a700a87f8746c595" providerId="LiveId" clId="{698E5D31-6AD3-4145-9F94-DAE827B1C30D}" dt="2022-03-07T07:59:58.199" v="3890" actId="47"/>
        <pc:sldMkLst>
          <pc:docMk/>
          <pc:sldMk cId="0" sldId="766"/>
        </pc:sldMkLst>
      </pc:sldChg>
      <pc:sldChg chg="del">
        <pc:chgData name="CHENG-TAO YANG" userId="a700a87f8746c595" providerId="LiveId" clId="{698E5D31-6AD3-4145-9F94-DAE827B1C30D}" dt="2022-03-07T07:59:58.199" v="3890" actId="47"/>
        <pc:sldMkLst>
          <pc:docMk/>
          <pc:sldMk cId="0" sldId="769"/>
        </pc:sldMkLst>
      </pc:sldChg>
      <pc:sldChg chg="del">
        <pc:chgData name="CHENG-TAO YANG" userId="a700a87f8746c595" providerId="LiveId" clId="{698E5D31-6AD3-4145-9F94-DAE827B1C30D}" dt="2022-03-07T07:59:58.199" v="3890" actId="47"/>
        <pc:sldMkLst>
          <pc:docMk/>
          <pc:sldMk cId="0" sldId="770"/>
        </pc:sldMkLst>
      </pc:sldChg>
      <pc:sldChg chg="del">
        <pc:chgData name="CHENG-TAO YANG" userId="a700a87f8746c595" providerId="LiveId" clId="{698E5D31-6AD3-4145-9F94-DAE827B1C30D}" dt="2022-03-07T07:59:58.199" v="3890" actId="47"/>
        <pc:sldMkLst>
          <pc:docMk/>
          <pc:sldMk cId="0" sldId="773"/>
        </pc:sldMkLst>
      </pc:sldChg>
      <pc:sldChg chg="del">
        <pc:chgData name="CHENG-TAO YANG" userId="a700a87f8746c595" providerId="LiveId" clId="{698E5D31-6AD3-4145-9F94-DAE827B1C30D}" dt="2022-03-07T06:58:44.063" v="3584" actId="47"/>
        <pc:sldMkLst>
          <pc:docMk/>
          <pc:sldMk cId="0" sldId="774"/>
        </pc:sldMkLst>
      </pc:sldChg>
      <pc:sldChg chg="del">
        <pc:chgData name="CHENG-TAO YANG" userId="a700a87f8746c595" providerId="LiveId" clId="{698E5D31-6AD3-4145-9F94-DAE827B1C30D}" dt="2022-03-07T06:58:44.063" v="3584" actId="47"/>
        <pc:sldMkLst>
          <pc:docMk/>
          <pc:sldMk cId="0" sldId="775"/>
        </pc:sldMkLst>
      </pc:sldChg>
      <pc:sldChg chg="del">
        <pc:chgData name="CHENG-TAO YANG" userId="a700a87f8746c595" providerId="LiveId" clId="{698E5D31-6AD3-4145-9F94-DAE827B1C30D}" dt="2022-03-07T06:58:44.063" v="3584" actId="47"/>
        <pc:sldMkLst>
          <pc:docMk/>
          <pc:sldMk cId="0" sldId="776"/>
        </pc:sldMkLst>
      </pc:sldChg>
      <pc:sldChg chg="del">
        <pc:chgData name="CHENG-TAO YANG" userId="a700a87f8746c595" providerId="LiveId" clId="{698E5D31-6AD3-4145-9F94-DAE827B1C30D}" dt="2022-03-07T06:58:44.063" v="3584" actId="47"/>
        <pc:sldMkLst>
          <pc:docMk/>
          <pc:sldMk cId="0" sldId="777"/>
        </pc:sldMkLst>
      </pc:sldChg>
      <pc:sldChg chg="del">
        <pc:chgData name="CHENG-TAO YANG" userId="a700a87f8746c595" providerId="LiveId" clId="{698E5D31-6AD3-4145-9F94-DAE827B1C30D}" dt="2022-03-07T06:58:44.063" v="3584" actId="47"/>
        <pc:sldMkLst>
          <pc:docMk/>
          <pc:sldMk cId="0" sldId="778"/>
        </pc:sldMkLst>
      </pc:sldChg>
      <pc:sldChg chg="del">
        <pc:chgData name="CHENG-TAO YANG" userId="a700a87f8746c595" providerId="LiveId" clId="{698E5D31-6AD3-4145-9F94-DAE827B1C30D}" dt="2022-03-07T06:58:44.063" v="3584" actId="47"/>
        <pc:sldMkLst>
          <pc:docMk/>
          <pc:sldMk cId="0" sldId="779"/>
        </pc:sldMkLst>
      </pc:sldChg>
      <pc:sldChg chg="del">
        <pc:chgData name="CHENG-TAO YANG" userId="a700a87f8746c595" providerId="LiveId" clId="{698E5D31-6AD3-4145-9F94-DAE827B1C30D}" dt="2022-03-07T06:58:44.063" v="3584" actId="47"/>
        <pc:sldMkLst>
          <pc:docMk/>
          <pc:sldMk cId="0" sldId="780"/>
        </pc:sldMkLst>
      </pc:sldChg>
      <pc:sldChg chg="del">
        <pc:chgData name="CHENG-TAO YANG" userId="a700a87f8746c595" providerId="LiveId" clId="{698E5D31-6AD3-4145-9F94-DAE827B1C30D}" dt="2022-03-07T06:58:44.063" v="3584" actId="47"/>
        <pc:sldMkLst>
          <pc:docMk/>
          <pc:sldMk cId="0" sldId="781"/>
        </pc:sldMkLst>
      </pc:sldChg>
      <pc:sldChg chg="del">
        <pc:chgData name="CHENG-TAO YANG" userId="a700a87f8746c595" providerId="LiveId" clId="{698E5D31-6AD3-4145-9F94-DAE827B1C30D}" dt="2022-03-07T06:58:44.063" v="3584" actId="47"/>
        <pc:sldMkLst>
          <pc:docMk/>
          <pc:sldMk cId="0" sldId="782"/>
        </pc:sldMkLst>
      </pc:sldChg>
      <pc:sldChg chg="del">
        <pc:chgData name="CHENG-TAO YANG" userId="a700a87f8746c595" providerId="LiveId" clId="{698E5D31-6AD3-4145-9F94-DAE827B1C30D}" dt="2022-03-07T06:58:44.063" v="3584" actId="47"/>
        <pc:sldMkLst>
          <pc:docMk/>
          <pc:sldMk cId="0" sldId="783"/>
        </pc:sldMkLst>
      </pc:sldChg>
      <pc:sldChg chg="del">
        <pc:chgData name="CHENG-TAO YANG" userId="a700a87f8746c595" providerId="LiveId" clId="{698E5D31-6AD3-4145-9F94-DAE827B1C30D}" dt="2022-03-07T07:59:58.199" v="3890" actId="47"/>
        <pc:sldMkLst>
          <pc:docMk/>
          <pc:sldMk cId="0" sldId="784"/>
        </pc:sldMkLst>
      </pc:sldChg>
      <pc:sldChg chg="del">
        <pc:chgData name="CHENG-TAO YANG" userId="a700a87f8746c595" providerId="LiveId" clId="{698E5D31-6AD3-4145-9F94-DAE827B1C30D}" dt="2022-03-07T03:58:13.607" v="3497" actId="47"/>
        <pc:sldMkLst>
          <pc:docMk/>
          <pc:sldMk cId="0" sldId="785"/>
        </pc:sldMkLst>
      </pc:sldChg>
      <pc:sldChg chg="del">
        <pc:chgData name="CHENG-TAO YANG" userId="a700a87f8746c595" providerId="LiveId" clId="{698E5D31-6AD3-4145-9F94-DAE827B1C30D}" dt="2022-03-07T03:47:30.964" v="3307" actId="47"/>
        <pc:sldMkLst>
          <pc:docMk/>
          <pc:sldMk cId="0" sldId="786"/>
        </pc:sldMkLst>
      </pc:sldChg>
      <pc:sldChg chg="del">
        <pc:chgData name="CHENG-TAO YANG" userId="a700a87f8746c595" providerId="LiveId" clId="{698E5D31-6AD3-4145-9F94-DAE827B1C30D}" dt="2022-03-07T03:47:35.962" v="3308" actId="47"/>
        <pc:sldMkLst>
          <pc:docMk/>
          <pc:sldMk cId="0" sldId="787"/>
        </pc:sldMkLst>
      </pc:sldChg>
      <pc:sldChg chg="add del">
        <pc:chgData name="CHENG-TAO YANG" userId="a700a87f8746c595" providerId="LiveId" clId="{698E5D31-6AD3-4145-9F94-DAE827B1C30D}" dt="2022-03-07T07:59:34.673" v="3889" actId="47"/>
        <pc:sldMkLst>
          <pc:docMk/>
          <pc:sldMk cId="0" sldId="789"/>
        </pc:sldMkLst>
      </pc:sldChg>
      <pc:sldChg chg="addSp delSp modSp mod">
        <pc:chgData name="CHENG-TAO YANG" userId="a700a87f8746c595" providerId="LiveId" clId="{698E5D31-6AD3-4145-9F94-DAE827B1C30D}" dt="2022-03-07T08:11:59.895" v="4026" actId="14100"/>
        <pc:sldMkLst>
          <pc:docMk/>
          <pc:sldMk cId="0" sldId="790"/>
        </pc:sldMkLst>
        <pc:spChg chg="add del mod">
          <ac:chgData name="CHENG-TAO YANG" userId="a700a87f8746c595" providerId="LiveId" clId="{698E5D31-6AD3-4145-9F94-DAE827B1C30D}" dt="2022-03-07T08:03:52.715" v="3962" actId="478"/>
          <ac:spMkLst>
            <pc:docMk/>
            <pc:sldMk cId="0" sldId="790"/>
            <ac:spMk id="8" creationId="{290A09E6-52B2-40B2-92C1-A8DFCFDC9A05}"/>
          </ac:spMkLst>
        </pc:spChg>
        <pc:spChg chg="add mod">
          <ac:chgData name="CHENG-TAO YANG" userId="a700a87f8746c595" providerId="LiveId" clId="{698E5D31-6AD3-4145-9F94-DAE827B1C30D}" dt="2022-03-07T08:03:50.250" v="3961"/>
          <ac:spMkLst>
            <pc:docMk/>
            <pc:sldMk cId="0" sldId="790"/>
            <ac:spMk id="11" creationId="{77F3A7DB-C8EB-460D-AB28-F21B6BDF8C0C}"/>
          </ac:spMkLst>
        </pc:spChg>
        <pc:spChg chg="add mod">
          <ac:chgData name="CHENG-TAO YANG" userId="a700a87f8746c595" providerId="LiveId" clId="{698E5D31-6AD3-4145-9F94-DAE827B1C30D}" dt="2022-03-07T08:11:59.895" v="4026" actId="14100"/>
          <ac:spMkLst>
            <pc:docMk/>
            <pc:sldMk cId="0" sldId="790"/>
            <ac:spMk id="12" creationId="{B71BFECD-54DD-4F32-A006-1CCC0572379D}"/>
          </ac:spMkLst>
        </pc:spChg>
        <pc:spChg chg="mod">
          <ac:chgData name="CHENG-TAO YANG" userId="a700a87f8746c595" providerId="LiveId" clId="{698E5D31-6AD3-4145-9F94-DAE827B1C30D}" dt="2022-03-07T08:06:11.362" v="4010" actId="20577"/>
          <ac:spMkLst>
            <pc:docMk/>
            <pc:sldMk cId="0" sldId="790"/>
            <ac:spMk id="34818" creationId="{F3B892F2-8ED9-46E4-B1BF-2CFC2466DA77}"/>
          </ac:spMkLst>
        </pc:spChg>
        <pc:picChg chg="add mod">
          <ac:chgData name="CHENG-TAO YANG" userId="a700a87f8746c595" providerId="LiveId" clId="{698E5D31-6AD3-4145-9F94-DAE827B1C30D}" dt="2022-03-07T08:05:55.022" v="3972" actId="14100"/>
          <ac:picMkLst>
            <pc:docMk/>
            <pc:sldMk cId="0" sldId="790"/>
            <ac:picMk id="3" creationId="{1D28B7EE-383F-4E79-8221-8CB17CF70B28}"/>
          </ac:picMkLst>
        </pc:picChg>
        <pc:picChg chg="del">
          <ac:chgData name="CHENG-TAO YANG" userId="a700a87f8746c595" providerId="LiveId" clId="{698E5D31-6AD3-4145-9F94-DAE827B1C30D}" dt="2022-03-07T08:02:07.936" v="3947" actId="478"/>
          <ac:picMkLst>
            <pc:docMk/>
            <pc:sldMk cId="0" sldId="790"/>
            <ac:picMk id="34820" creationId="{6D86A178-E042-49CB-ABCF-E43AA8C7DC20}"/>
          </ac:picMkLst>
        </pc:picChg>
        <pc:picChg chg="del">
          <ac:chgData name="CHENG-TAO YANG" userId="a700a87f8746c595" providerId="LiveId" clId="{698E5D31-6AD3-4145-9F94-DAE827B1C30D}" dt="2022-03-07T08:02:08.760" v="3948" actId="478"/>
          <ac:picMkLst>
            <pc:docMk/>
            <pc:sldMk cId="0" sldId="790"/>
            <ac:picMk id="34821" creationId="{88A72548-3830-46A4-87A4-777B0D52783D}"/>
          </ac:picMkLst>
        </pc:picChg>
        <pc:picChg chg="del">
          <ac:chgData name="CHENG-TAO YANG" userId="a700a87f8746c595" providerId="LiveId" clId="{698E5D31-6AD3-4145-9F94-DAE827B1C30D}" dt="2022-03-07T08:02:06.521" v="3945" actId="478"/>
          <ac:picMkLst>
            <pc:docMk/>
            <pc:sldMk cId="0" sldId="790"/>
            <ac:picMk id="34822" creationId="{94FC8EE4-E15B-4C15-9BC7-F8A448B055BF}"/>
          </ac:picMkLst>
        </pc:picChg>
        <pc:picChg chg="del">
          <ac:chgData name="CHENG-TAO YANG" userId="a700a87f8746c595" providerId="LiveId" clId="{698E5D31-6AD3-4145-9F94-DAE827B1C30D}" dt="2022-03-07T08:02:07.334" v="3946" actId="478"/>
          <ac:picMkLst>
            <pc:docMk/>
            <pc:sldMk cId="0" sldId="790"/>
            <ac:picMk id="34823" creationId="{895F0FCB-37EC-4EFD-8795-6005AEF9B523}"/>
          </ac:picMkLst>
        </pc:picChg>
      </pc:sldChg>
      <pc:sldChg chg="del">
        <pc:chgData name="CHENG-TAO YANG" userId="a700a87f8746c595" providerId="LiveId" clId="{698E5D31-6AD3-4145-9F94-DAE827B1C30D}" dt="2022-03-07T07:51:33.495" v="3878" actId="47"/>
        <pc:sldMkLst>
          <pc:docMk/>
          <pc:sldMk cId="0" sldId="791"/>
        </pc:sldMkLst>
      </pc:sldChg>
      <pc:sldChg chg="addSp delSp modSp mod">
        <pc:chgData name="CHENG-TAO YANG" userId="a700a87f8746c595" providerId="LiveId" clId="{698E5D31-6AD3-4145-9F94-DAE827B1C30D}" dt="2022-03-07T08:12:08.960" v="4028" actId="1076"/>
        <pc:sldMkLst>
          <pc:docMk/>
          <pc:sldMk cId="0" sldId="792"/>
        </pc:sldMkLst>
        <pc:spChg chg="add mod">
          <ac:chgData name="CHENG-TAO YANG" userId="a700a87f8746c595" providerId="LiveId" clId="{698E5D31-6AD3-4145-9F94-DAE827B1C30D}" dt="2022-03-07T08:11:09.358" v="4019"/>
          <ac:spMkLst>
            <pc:docMk/>
            <pc:sldMk cId="0" sldId="792"/>
            <ac:spMk id="8" creationId="{B0F5B518-7186-44E8-94C5-B74AA51C9A99}"/>
          </ac:spMkLst>
        </pc:spChg>
        <pc:spChg chg="add mod">
          <ac:chgData name="CHENG-TAO YANG" userId="a700a87f8746c595" providerId="LiveId" clId="{698E5D31-6AD3-4145-9F94-DAE827B1C30D}" dt="2022-03-07T08:12:08.960" v="4028" actId="1076"/>
          <ac:spMkLst>
            <pc:docMk/>
            <pc:sldMk cId="0" sldId="792"/>
            <ac:spMk id="11" creationId="{41AB24B8-EFE3-4EDE-904E-2FA94305870A}"/>
          </ac:spMkLst>
        </pc:spChg>
        <pc:picChg chg="add mod ord">
          <ac:chgData name="CHENG-TAO YANG" userId="a700a87f8746c595" providerId="LiveId" clId="{698E5D31-6AD3-4145-9F94-DAE827B1C30D}" dt="2022-03-07T08:11:50.911" v="4025" actId="1076"/>
          <ac:picMkLst>
            <pc:docMk/>
            <pc:sldMk cId="0" sldId="792"/>
            <ac:picMk id="3" creationId="{CB43C81F-0A9C-4CD4-B868-5F457E753EA0}"/>
          </ac:picMkLst>
        </pc:picChg>
        <pc:picChg chg="add mod">
          <ac:chgData name="CHENG-TAO YANG" userId="a700a87f8746c595" providerId="LiveId" clId="{698E5D31-6AD3-4145-9F94-DAE827B1C30D}" dt="2022-03-07T08:11:41.262" v="4023" actId="14100"/>
          <ac:picMkLst>
            <pc:docMk/>
            <pc:sldMk cId="0" sldId="792"/>
            <ac:picMk id="5" creationId="{D249D73A-BDC2-436A-BC0F-81BEB7FE218B}"/>
          </ac:picMkLst>
        </pc:picChg>
        <pc:picChg chg="del mod">
          <ac:chgData name="CHENG-TAO YANG" userId="a700a87f8746c595" providerId="LiveId" clId="{698E5D31-6AD3-4145-9F94-DAE827B1C30D}" dt="2022-03-07T08:10:58.906" v="4018" actId="478"/>
          <ac:picMkLst>
            <pc:docMk/>
            <pc:sldMk cId="0" sldId="792"/>
            <ac:picMk id="36868" creationId="{4C7DE855-3A95-40B1-9EE5-3ECFE1205639}"/>
          </ac:picMkLst>
        </pc:picChg>
        <pc:picChg chg="del">
          <ac:chgData name="CHENG-TAO YANG" userId="a700a87f8746c595" providerId="LiveId" clId="{698E5D31-6AD3-4145-9F94-DAE827B1C30D}" dt="2022-03-07T08:10:05.296" v="4011" actId="478"/>
          <ac:picMkLst>
            <pc:docMk/>
            <pc:sldMk cId="0" sldId="792"/>
            <ac:picMk id="36869" creationId="{7687D98A-C423-4796-9DAB-85322D78DCFE}"/>
          </ac:picMkLst>
        </pc:picChg>
      </pc:sldChg>
      <pc:sldChg chg="modSp mod">
        <pc:chgData name="CHENG-TAO YANG" userId="a700a87f8746c595" providerId="LiveId" clId="{698E5D31-6AD3-4145-9F94-DAE827B1C30D}" dt="2022-03-07T08:00:48.058" v="3944" actId="20577"/>
        <pc:sldMkLst>
          <pc:docMk/>
          <pc:sldMk cId="0" sldId="793"/>
        </pc:sldMkLst>
        <pc:spChg chg="mod">
          <ac:chgData name="CHENG-TAO YANG" userId="a700a87f8746c595" providerId="LiveId" clId="{698E5D31-6AD3-4145-9F94-DAE827B1C30D}" dt="2022-03-07T08:00:48.058" v="3944" actId="20577"/>
          <ac:spMkLst>
            <pc:docMk/>
            <pc:sldMk cId="0" sldId="793"/>
            <ac:spMk id="37891" creationId="{7138388C-7A7A-49E9-BD49-C32A0396FE06}"/>
          </ac:spMkLst>
        </pc:spChg>
      </pc:sldChg>
      <pc:sldChg chg="modSp mod ord">
        <pc:chgData name="CHENG-TAO YANG" userId="a700a87f8746c595" providerId="LiveId" clId="{698E5D31-6AD3-4145-9F94-DAE827B1C30D}" dt="2022-03-07T07:27:03.765" v="3838" actId="120"/>
        <pc:sldMkLst>
          <pc:docMk/>
          <pc:sldMk cId="3532913286" sldId="794"/>
        </pc:sldMkLst>
        <pc:spChg chg="mod">
          <ac:chgData name="CHENG-TAO YANG" userId="a700a87f8746c595" providerId="LiveId" clId="{698E5D31-6AD3-4145-9F94-DAE827B1C30D}" dt="2022-03-07T07:27:03.765" v="3838" actId="120"/>
          <ac:spMkLst>
            <pc:docMk/>
            <pc:sldMk cId="3532913286" sldId="794"/>
            <ac:spMk id="31746" creationId="{402AEF9D-236A-4F65-A8FA-B2BF84B01723}"/>
          </ac:spMkLst>
        </pc:spChg>
        <pc:spChg chg="mod">
          <ac:chgData name="CHENG-TAO YANG" userId="a700a87f8746c595" providerId="LiveId" clId="{698E5D31-6AD3-4145-9F94-DAE827B1C30D}" dt="2022-03-07T07:26:02.440" v="3813" actId="207"/>
          <ac:spMkLst>
            <pc:docMk/>
            <pc:sldMk cId="3532913286" sldId="794"/>
            <ac:spMk id="31747" creationId="{006F9163-36D8-439D-80FB-2503EA09CCC6}"/>
          </ac:spMkLst>
        </pc:spChg>
      </pc:sldChg>
      <pc:sldChg chg="del">
        <pc:chgData name="CHENG-TAO YANG" userId="a700a87f8746c595" providerId="LiveId" clId="{698E5D31-6AD3-4145-9F94-DAE827B1C30D}" dt="2022-03-07T07:50:07.031" v="3877" actId="47"/>
        <pc:sldMkLst>
          <pc:docMk/>
          <pc:sldMk cId="220696790" sldId="797"/>
        </pc:sldMkLst>
      </pc:sldChg>
      <pc:sldChg chg="del">
        <pc:chgData name="CHENG-TAO YANG" userId="a700a87f8746c595" providerId="LiveId" clId="{698E5D31-6AD3-4145-9F94-DAE827B1C30D}" dt="2022-03-07T07:59:58.199" v="3890" actId="47"/>
        <pc:sldMkLst>
          <pc:docMk/>
          <pc:sldMk cId="2340644487" sldId="803"/>
        </pc:sldMkLst>
      </pc:sldChg>
      <pc:sldChg chg="addSp delSp modSp mod modClrScheme chgLayout">
        <pc:chgData name="CHENG-TAO YANG" userId="a700a87f8746c595" providerId="LiveId" clId="{698E5D31-6AD3-4145-9F94-DAE827B1C30D}" dt="2022-03-07T03:00:22.168" v="1013" actId="1076"/>
        <pc:sldMkLst>
          <pc:docMk/>
          <pc:sldMk cId="2473229004" sldId="805"/>
        </pc:sldMkLst>
        <pc:spChg chg="del mod ord">
          <ac:chgData name="CHENG-TAO YANG" userId="a700a87f8746c595" providerId="LiveId" clId="{698E5D31-6AD3-4145-9F94-DAE827B1C30D}" dt="2022-03-07T02:30:15.362" v="619" actId="478"/>
          <ac:spMkLst>
            <pc:docMk/>
            <pc:sldMk cId="2473229004" sldId="805"/>
            <ac:spMk id="2" creationId="{57870630-EBE6-46BA-8E9D-FDAD37013DB6}"/>
          </ac:spMkLst>
        </pc:spChg>
        <pc:spChg chg="mod ord">
          <ac:chgData name="CHENG-TAO YANG" userId="a700a87f8746c595" providerId="LiveId" clId="{698E5D31-6AD3-4145-9F94-DAE827B1C30D}" dt="2022-03-07T02:30:00.596" v="617" actId="700"/>
          <ac:spMkLst>
            <pc:docMk/>
            <pc:sldMk cId="2473229004" sldId="805"/>
            <ac:spMk id="4" creationId="{3FF45233-5F39-4882-8776-F2E451E137B0}"/>
          </ac:spMkLst>
        </pc:spChg>
        <pc:spChg chg="add mod">
          <ac:chgData name="CHENG-TAO YANG" userId="a700a87f8746c595" providerId="LiveId" clId="{698E5D31-6AD3-4145-9F94-DAE827B1C30D}" dt="2022-03-07T02:23:31.026" v="457" actId="1036"/>
          <ac:spMkLst>
            <pc:docMk/>
            <pc:sldMk cId="2473229004" sldId="805"/>
            <ac:spMk id="13" creationId="{0AEA5A2C-493E-4A7C-85F4-D86692DBA4ED}"/>
          </ac:spMkLst>
        </pc:spChg>
        <pc:spChg chg="add mod">
          <ac:chgData name="CHENG-TAO YANG" userId="a700a87f8746c595" providerId="LiveId" clId="{698E5D31-6AD3-4145-9F94-DAE827B1C30D}" dt="2022-03-07T02:23:26.924" v="451" actId="1076"/>
          <ac:spMkLst>
            <pc:docMk/>
            <pc:sldMk cId="2473229004" sldId="805"/>
            <ac:spMk id="16" creationId="{C863443C-D9FB-472C-B959-3476952B5962}"/>
          </ac:spMkLst>
        </pc:spChg>
        <pc:spChg chg="add mod">
          <ac:chgData name="CHENG-TAO YANG" userId="a700a87f8746c595" providerId="LiveId" clId="{698E5D31-6AD3-4145-9F94-DAE827B1C30D}" dt="2022-03-07T02:30:51.137" v="626" actId="1076"/>
          <ac:spMkLst>
            <pc:docMk/>
            <pc:sldMk cId="2473229004" sldId="805"/>
            <ac:spMk id="18" creationId="{7B375F5A-7BA9-4B99-B013-09765702C6D4}"/>
          </ac:spMkLst>
        </pc:spChg>
        <pc:spChg chg="add mod topLvl">
          <ac:chgData name="CHENG-TAO YANG" userId="a700a87f8746c595" providerId="LiveId" clId="{698E5D31-6AD3-4145-9F94-DAE827B1C30D}" dt="2022-03-07T02:57:35.930" v="1010" actId="255"/>
          <ac:spMkLst>
            <pc:docMk/>
            <pc:sldMk cId="2473229004" sldId="805"/>
            <ac:spMk id="19" creationId="{93821E46-6EA6-49F8-AE24-0F4D25F6C35E}"/>
          </ac:spMkLst>
        </pc:spChg>
        <pc:spChg chg="add mod">
          <ac:chgData name="CHENG-TAO YANG" userId="a700a87f8746c595" providerId="LiveId" clId="{698E5D31-6AD3-4145-9F94-DAE827B1C30D}" dt="2022-03-07T02:45:34.091" v="879" actId="164"/>
          <ac:spMkLst>
            <pc:docMk/>
            <pc:sldMk cId="2473229004" sldId="805"/>
            <ac:spMk id="22" creationId="{654677D4-F263-4FC2-8E20-D31A9D6A2DED}"/>
          </ac:spMkLst>
        </pc:spChg>
        <pc:spChg chg="add mod">
          <ac:chgData name="CHENG-TAO YANG" userId="a700a87f8746c595" providerId="LiveId" clId="{698E5D31-6AD3-4145-9F94-DAE827B1C30D}" dt="2022-03-07T02:45:25.899" v="877" actId="164"/>
          <ac:spMkLst>
            <pc:docMk/>
            <pc:sldMk cId="2473229004" sldId="805"/>
            <ac:spMk id="25" creationId="{435F2B1C-B396-427C-8A8B-469FF131546A}"/>
          </ac:spMkLst>
        </pc:spChg>
        <pc:spChg chg="add mod">
          <ac:chgData name="CHENG-TAO YANG" userId="a700a87f8746c595" providerId="LiveId" clId="{698E5D31-6AD3-4145-9F94-DAE827B1C30D}" dt="2022-03-07T02:45:25.899" v="877" actId="164"/>
          <ac:spMkLst>
            <pc:docMk/>
            <pc:sldMk cId="2473229004" sldId="805"/>
            <ac:spMk id="27" creationId="{F2720E75-5C87-46B5-8474-7793F2517E6A}"/>
          </ac:spMkLst>
        </pc:spChg>
        <pc:spChg chg="add del mod">
          <ac:chgData name="CHENG-TAO YANG" userId="a700a87f8746c595" providerId="LiveId" clId="{698E5D31-6AD3-4145-9F94-DAE827B1C30D}" dt="2022-03-07T02:47:21.607" v="929"/>
          <ac:spMkLst>
            <pc:docMk/>
            <pc:sldMk cId="2473229004" sldId="805"/>
            <ac:spMk id="31" creationId="{BA273480-DD2C-4392-9EAD-9D6C824B869C}"/>
          </ac:spMkLst>
        </pc:spChg>
        <pc:spChg chg="mod topLvl">
          <ac:chgData name="CHENG-TAO YANG" userId="a700a87f8746c595" providerId="LiveId" clId="{698E5D31-6AD3-4145-9F94-DAE827B1C30D}" dt="2022-03-07T02:57:31.592" v="1009" actId="255"/>
          <ac:spMkLst>
            <pc:docMk/>
            <pc:sldMk cId="2473229004" sldId="805"/>
            <ac:spMk id="34" creationId="{5D4479C5-8DD8-41FB-A0EE-C157760F9B99}"/>
          </ac:spMkLst>
        </pc:spChg>
        <pc:spChg chg="add mod">
          <ac:chgData name="CHENG-TAO YANG" userId="a700a87f8746c595" providerId="LiveId" clId="{698E5D31-6AD3-4145-9F94-DAE827B1C30D}" dt="2022-03-07T02:57:26.728" v="1008" actId="255"/>
          <ac:spMkLst>
            <pc:docMk/>
            <pc:sldMk cId="2473229004" sldId="805"/>
            <ac:spMk id="38" creationId="{6DCAC7D6-899E-48DF-A9D1-A2767D465F44}"/>
          </ac:spMkLst>
        </pc:spChg>
        <pc:grpChg chg="add mod">
          <ac:chgData name="CHENG-TAO YANG" userId="a700a87f8746c595" providerId="LiveId" clId="{698E5D31-6AD3-4145-9F94-DAE827B1C30D}" dt="2022-03-07T02:30:51.137" v="626" actId="1076"/>
          <ac:grpSpMkLst>
            <pc:docMk/>
            <pc:sldMk cId="2473229004" sldId="805"/>
            <ac:grpSpMk id="17" creationId="{E2B2CD91-2AC4-407C-ABE3-D48A88F4EC19}"/>
          </ac:grpSpMkLst>
        </pc:grpChg>
        <pc:grpChg chg="add del mod">
          <ac:chgData name="CHENG-TAO YANG" userId="a700a87f8746c595" providerId="LiveId" clId="{698E5D31-6AD3-4145-9F94-DAE827B1C30D}" dt="2022-03-07T02:47:38.588" v="931" actId="165"/>
          <ac:grpSpMkLst>
            <pc:docMk/>
            <pc:sldMk cId="2473229004" sldId="805"/>
            <ac:grpSpMk id="21" creationId="{C23ABF52-C72E-4B9C-8AE0-F76B3B92488C}"/>
          </ac:grpSpMkLst>
        </pc:grpChg>
        <pc:grpChg chg="add mod">
          <ac:chgData name="CHENG-TAO YANG" userId="a700a87f8746c595" providerId="LiveId" clId="{698E5D31-6AD3-4145-9F94-DAE827B1C30D}" dt="2022-03-07T02:45:58.977" v="924" actId="1036"/>
          <ac:grpSpMkLst>
            <pc:docMk/>
            <pc:sldMk cId="2473229004" sldId="805"/>
            <ac:grpSpMk id="28" creationId="{B2190B8D-4536-4C98-9E48-76931145F02F}"/>
          </ac:grpSpMkLst>
        </pc:grpChg>
        <pc:grpChg chg="add mod">
          <ac:chgData name="CHENG-TAO YANG" userId="a700a87f8746c595" providerId="LiveId" clId="{698E5D31-6AD3-4145-9F94-DAE827B1C30D}" dt="2022-03-07T02:45:48.970" v="910" actId="1035"/>
          <ac:grpSpMkLst>
            <pc:docMk/>
            <pc:sldMk cId="2473229004" sldId="805"/>
            <ac:grpSpMk id="29" creationId="{6AF34DDB-B6B3-4D23-A030-A91D13ADC1B5}"/>
          </ac:grpSpMkLst>
        </pc:grpChg>
        <pc:grpChg chg="add mod">
          <ac:chgData name="CHENG-TAO YANG" userId="a700a87f8746c595" providerId="LiveId" clId="{698E5D31-6AD3-4145-9F94-DAE827B1C30D}" dt="2022-03-07T02:47:46.373" v="932" actId="164"/>
          <ac:grpSpMkLst>
            <pc:docMk/>
            <pc:sldMk cId="2473229004" sldId="805"/>
            <ac:grpSpMk id="30" creationId="{5AC83359-E2B1-4E94-94DA-4BF746EA5842}"/>
          </ac:grpSpMkLst>
        </pc:grpChg>
        <pc:grpChg chg="add del mod">
          <ac:chgData name="CHENG-TAO YANG" userId="a700a87f8746c595" providerId="LiveId" clId="{698E5D31-6AD3-4145-9F94-DAE827B1C30D}" dt="2022-03-07T02:48:21.175" v="952" actId="165"/>
          <ac:grpSpMkLst>
            <pc:docMk/>
            <pc:sldMk cId="2473229004" sldId="805"/>
            <ac:grpSpMk id="33" creationId="{AD10AF00-C1F7-4464-97CD-32F9CC67ECED}"/>
          </ac:grpSpMkLst>
        </pc:grpChg>
        <pc:picChg chg="add del mod">
          <ac:chgData name="CHENG-TAO YANG" userId="a700a87f8746c595" providerId="LiveId" clId="{698E5D31-6AD3-4145-9F94-DAE827B1C30D}" dt="2022-03-07T01:16:25.206" v="141" actId="478"/>
          <ac:picMkLst>
            <pc:docMk/>
            <pc:sldMk cId="2473229004" sldId="805"/>
            <ac:picMk id="5" creationId="{81FDBD90-C543-48BC-AA8B-D3B73ECC00C0}"/>
          </ac:picMkLst>
        </pc:picChg>
        <pc:picChg chg="add mod">
          <ac:chgData name="CHENG-TAO YANG" userId="a700a87f8746c595" providerId="LiveId" clId="{698E5D31-6AD3-4145-9F94-DAE827B1C30D}" dt="2022-03-07T02:30:36.464" v="623" actId="1076"/>
          <ac:picMkLst>
            <pc:docMk/>
            <pc:sldMk cId="2473229004" sldId="805"/>
            <ac:picMk id="7" creationId="{DE6DCDA4-88CE-460E-ADE2-B2BA2E1C8185}"/>
          </ac:picMkLst>
        </pc:picChg>
        <pc:picChg chg="add mod">
          <ac:chgData name="CHENG-TAO YANG" userId="a700a87f8746c595" providerId="LiveId" clId="{698E5D31-6AD3-4145-9F94-DAE827B1C30D}" dt="2022-03-07T02:45:34.091" v="879" actId="164"/>
          <ac:picMkLst>
            <pc:docMk/>
            <pc:sldMk cId="2473229004" sldId="805"/>
            <ac:picMk id="9" creationId="{388868C8-FB6A-4FA9-9ECB-A0E35055202C}"/>
          </ac:picMkLst>
        </pc:picChg>
        <pc:picChg chg="del mod">
          <ac:chgData name="CHENG-TAO YANG" userId="a700a87f8746c595" providerId="LiveId" clId="{698E5D31-6AD3-4145-9F94-DAE827B1C30D}" dt="2022-03-07T01:17:43.957" v="156" actId="478"/>
          <ac:picMkLst>
            <pc:docMk/>
            <pc:sldMk cId="2473229004" sldId="805"/>
            <ac:picMk id="10" creationId="{8D231E52-8532-4A23-8D49-7974CC382418}"/>
          </ac:picMkLst>
        </pc:picChg>
        <pc:picChg chg="add del mod">
          <ac:chgData name="CHENG-TAO YANG" userId="a700a87f8746c595" providerId="LiveId" clId="{698E5D31-6AD3-4145-9F94-DAE827B1C30D}" dt="2022-03-07T02:27:19.011" v="574" actId="478"/>
          <ac:picMkLst>
            <pc:docMk/>
            <pc:sldMk cId="2473229004" sldId="805"/>
            <ac:picMk id="12" creationId="{C679A612-13B7-44A2-89B0-70BF7A6B6243}"/>
          </ac:picMkLst>
        </pc:picChg>
        <pc:picChg chg="add del mod modCrop">
          <ac:chgData name="CHENG-TAO YANG" userId="a700a87f8746c595" providerId="LiveId" clId="{698E5D31-6AD3-4145-9F94-DAE827B1C30D}" dt="2022-03-07T02:27:19.011" v="574" actId="478"/>
          <ac:picMkLst>
            <pc:docMk/>
            <pc:sldMk cId="2473229004" sldId="805"/>
            <ac:picMk id="15" creationId="{8A83C237-2E11-442D-BEA1-58D000546049}"/>
          </ac:picMkLst>
        </pc:picChg>
        <pc:picChg chg="add mod topLvl">
          <ac:chgData name="CHENG-TAO YANG" userId="a700a87f8746c595" providerId="LiveId" clId="{698E5D31-6AD3-4145-9F94-DAE827B1C30D}" dt="2022-03-07T02:47:46.373" v="932" actId="164"/>
          <ac:picMkLst>
            <pc:docMk/>
            <pc:sldMk cId="2473229004" sldId="805"/>
            <ac:picMk id="20" creationId="{2B93C5AA-E220-45F3-9B35-9B6646A98E8B}"/>
          </ac:picMkLst>
        </pc:picChg>
        <pc:picChg chg="add mod">
          <ac:chgData name="CHENG-TAO YANG" userId="a700a87f8746c595" providerId="LiveId" clId="{698E5D31-6AD3-4145-9F94-DAE827B1C30D}" dt="2022-03-07T02:45:25.899" v="877" actId="164"/>
          <ac:picMkLst>
            <pc:docMk/>
            <pc:sldMk cId="2473229004" sldId="805"/>
            <ac:picMk id="23" creationId="{D49613B4-CE76-477B-9E19-A7B5A072A151}"/>
          </ac:picMkLst>
        </pc:picChg>
        <pc:picChg chg="add del mod">
          <ac:chgData name="CHENG-TAO YANG" userId="a700a87f8746c595" providerId="LiveId" clId="{698E5D31-6AD3-4145-9F94-DAE827B1C30D}" dt="2022-03-07T02:38:00.851" v="641" actId="478"/>
          <ac:picMkLst>
            <pc:docMk/>
            <pc:sldMk cId="2473229004" sldId="805"/>
            <ac:picMk id="24" creationId="{6A7FAE86-AD39-48B1-9710-057D6B7CE80B}"/>
          </ac:picMkLst>
        </pc:picChg>
        <pc:picChg chg="add mod modCrop">
          <ac:chgData name="CHENG-TAO YANG" userId="a700a87f8746c595" providerId="LiveId" clId="{698E5D31-6AD3-4145-9F94-DAE827B1C30D}" dt="2022-03-07T02:45:25.899" v="877" actId="164"/>
          <ac:picMkLst>
            <pc:docMk/>
            <pc:sldMk cId="2473229004" sldId="805"/>
            <ac:picMk id="26" creationId="{FB4B0690-AA11-4B2D-8BB7-3BEE0F5738BC}"/>
          </ac:picMkLst>
        </pc:picChg>
        <pc:picChg chg="del mod topLvl">
          <ac:chgData name="CHENG-TAO YANG" userId="a700a87f8746c595" providerId="LiveId" clId="{698E5D31-6AD3-4145-9F94-DAE827B1C30D}" dt="2022-03-07T02:48:28.042" v="954" actId="478"/>
          <ac:picMkLst>
            <pc:docMk/>
            <pc:sldMk cId="2473229004" sldId="805"/>
            <ac:picMk id="35" creationId="{F2E90D0C-146C-4FB2-B3EB-95E0C3B30586}"/>
          </ac:picMkLst>
        </pc:picChg>
        <pc:picChg chg="add mod">
          <ac:chgData name="CHENG-TAO YANG" userId="a700a87f8746c595" providerId="LiveId" clId="{698E5D31-6AD3-4145-9F94-DAE827B1C30D}" dt="2022-03-07T02:55:26.254" v="992" actId="1076"/>
          <ac:picMkLst>
            <pc:docMk/>
            <pc:sldMk cId="2473229004" sldId="805"/>
            <ac:picMk id="36" creationId="{D45858C3-C1F1-40F4-87AC-43463E019943}"/>
          </ac:picMkLst>
        </pc:picChg>
        <pc:picChg chg="add mod">
          <ac:chgData name="CHENG-TAO YANG" userId="a700a87f8746c595" providerId="LiveId" clId="{698E5D31-6AD3-4145-9F94-DAE827B1C30D}" dt="2022-03-07T03:00:22.168" v="1013" actId="1076"/>
          <ac:picMkLst>
            <pc:docMk/>
            <pc:sldMk cId="2473229004" sldId="805"/>
            <ac:picMk id="39" creationId="{8F0634ED-93AF-4895-A109-271266F5D980}"/>
          </ac:picMkLst>
        </pc:picChg>
        <pc:picChg chg="add mod">
          <ac:chgData name="CHENG-TAO YANG" userId="a700a87f8746c595" providerId="LiveId" clId="{698E5D31-6AD3-4145-9F94-DAE827B1C30D}" dt="2022-03-07T02:49:10.266" v="979" actId="1035"/>
          <ac:picMkLst>
            <pc:docMk/>
            <pc:sldMk cId="2473229004" sldId="805"/>
            <ac:picMk id="1026" creationId="{BEA9864D-DE31-46B0-B099-70AF103B876C}"/>
          </ac:picMkLst>
        </pc:picChg>
      </pc:sldChg>
      <pc:sldChg chg="del">
        <pc:chgData name="CHENG-TAO YANG" userId="a700a87f8746c595" providerId="LiveId" clId="{698E5D31-6AD3-4145-9F94-DAE827B1C30D}" dt="2022-03-07T03:45:32.299" v="3226" actId="2696"/>
        <pc:sldMkLst>
          <pc:docMk/>
          <pc:sldMk cId="1153736657" sldId="806"/>
        </pc:sldMkLst>
      </pc:sldChg>
      <pc:sldChg chg="add">
        <pc:chgData name="CHENG-TAO YANG" userId="a700a87f8746c595" providerId="LiveId" clId="{698E5D31-6AD3-4145-9F94-DAE827B1C30D}" dt="2022-03-07T03:45:42.138" v="3227"/>
        <pc:sldMkLst>
          <pc:docMk/>
          <pc:sldMk cId="1175000617" sldId="806"/>
        </pc:sldMkLst>
      </pc:sldChg>
      <pc:sldChg chg="del">
        <pc:chgData name="CHENG-TAO YANG" userId="a700a87f8746c595" providerId="LiveId" clId="{698E5D31-6AD3-4145-9F94-DAE827B1C30D}" dt="2022-03-07T03:45:32.299" v="3226" actId="2696"/>
        <pc:sldMkLst>
          <pc:docMk/>
          <pc:sldMk cId="856332077" sldId="807"/>
        </pc:sldMkLst>
      </pc:sldChg>
      <pc:sldChg chg="add">
        <pc:chgData name="CHENG-TAO YANG" userId="a700a87f8746c595" providerId="LiveId" clId="{698E5D31-6AD3-4145-9F94-DAE827B1C30D}" dt="2022-03-07T03:45:42.138" v="3227"/>
        <pc:sldMkLst>
          <pc:docMk/>
          <pc:sldMk cId="3304798793" sldId="807"/>
        </pc:sldMkLst>
      </pc:sldChg>
      <pc:sldChg chg="del">
        <pc:chgData name="CHENG-TAO YANG" userId="a700a87f8746c595" providerId="LiveId" clId="{698E5D31-6AD3-4145-9F94-DAE827B1C30D}" dt="2022-03-07T03:45:32.299" v="3226" actId="2696"/>
        <pc:sldMkLst>
          <pc:docMk/>
          <pc:sldMk cId="2054373980" sldId="808"/>
        </pc:sldMkLst>
      </pc:sldChg>
      <pc:sldChg chg="add">
        <pc:chgData name="CHENG-TAO YANG" userId="a700a87f8746c595" providerId="LiveId" clId="{698E5D31-6AD3-4145-9F94-DAE827B1C30D}" dt="2022-03-07T03:45:42.138" v="3227"/>
        <pc:sldMkLst>
          <pc:docMk/>
          <pc:sldMk cId="2885800722" sldId="808"/>
        </pc:sldMkLst>
      </pc:sldChg>
      <pc:sldChg chg="add">
        <pc:chgData name="CHENG-TAO YANG" userId="a700a87f8746c595" providerId="LiveId" clId="{698E5D31-6AD3-4145-9F94-DAE827B1C30D}" dt="2022-03-07T03:45:42.138" v="3227"/>
        <pc:sldMkLst>
          <pc:docMk/>
          <pc:sldMk cId="63387506" sldId="809"/>
        </pc:sldMkLst>
      </pc:sldChg>
      <pc:sldChg chg="del">
        <pc:chgData name="CHENG-TAO YANG" userId="a700a87f8746c595" providerId="LiveId" clId="{698E5D31-6AD3-4145-9F94-DAE827B1C30D}" dt="2022-03-07T03:45:32.299" v="3226" actId="2696"/>
        <pc:sldMkLst>
          <pc:docMk/>
          <pc:sldMk cId="3151763737" sldId="809"/>
        </pc:sldMkLst>
      </pc:sldChg>
      <pc:sldChg chg="modSp del mod">
        <pc:chgData name="CHENG-TAO YANG" userId="a700a87f8746c595" providerId="LiveId" clId="{698E5D31-6AD3-4145-9F94-DAE827B1C30D}" dt="2022-03-07T03:45:32.299" v="3226" actId="2696"/>
        <pc:sldMkLst>
          <pc:docMk/>
          <pc:sldMk cId="364813833" sldId="810"/>
        </pc:sldMkLst>
        <pc:spChg chg="mod">
          <ac:chgData name="CHENG-TAO YANG" userId="a700a87f8746c595" providerId="LiveId" clId="{698E5D31-6AD3-4145-9F94-DAE827B1C30D}" dt="2022-03-07T01:28:46.733" v="323" actId="20577"/>
          <ac:spMkLst>
            <pc:docMk/>
            <pc:sldMk cId="364813833" sldId="810"/>
            <ac:spMk id="2" creationId="{51271F02-F6BA-45BB-92DD-FD3F4358DC89}"/>
          </ac:spMkLst>
        </pc:spChg>
      </pc:sldChg>
      <pc:sldChg chg="add">
        <pc:chgData name="CHENG-TAO YANG" userId="a700a87f8746c595" providerId="LiveId" clId="{698E5D31-6AD3-4145-9F94-DAE827B1C30D}" dt="2022-03-07T03:45:42.138" v="3227"/>
        <pc:sldMkLst>
          <pc:docMk/>
          <pc:sldMk cId="1490783683" sldId="810"/>
        </pc:sldMkLst>
      </pc:sldChg>
      <pc:sldChg chg="del">
        <pc:chgData name="CHENG-TAO YANG" userId="a700a87f8746c595" providerId="LiveId" clId="{698E5D31-6AD3-4145-9F94-DAE827B1C30D}" dt="2022-03-07T03:45:32.299" v="3226" actId="2696"/>
        <pc:sldMkLst>
          <pc:docMk/>
          <pc:sldMk cId="490100099" sldId="811"/>
        </pc:sldMkLst>
      </pc:sldChg>
      <pc:sldChg chg="add">
        <pc:chgData name="CHENG-TAO YANG" userId="a700a87f8746c595" providerId="LiveId" clId="{698E5D31-6AD3-4145-9F94-DAE827B1C30D}" dt="2022-03-07T03:45:42.138" v="3227"/>
        <pc:sldMkLst>
          <pc:docMk/>
          <pc:sldMk cId="3905033524" sldId="811"/>
        </pc:sldMkLst>
      </pc:sldChg>
      <pc:sldChg chg="add">
        <pc:chgData name="CHENG-TAO YANG" userId="a700a87f8746c595" providerId="LiveId" clId="{698E5D31-6AD3-4145-9F94-DAE827B1C30D}" dt="2022-03-07T03:45:42.138" v="3227"/>
        <pc:sldMkLst>
          <pc:docMk/>
          <pc:sldMk cId="810194205" sldId="812"/>
        </pc:sldMkLst>
      </pc:sldChg>
      <pc:sldChg chg="del">
        <pc:chgData name="CHENG-TAO YANG" userId="a700a87f8746c595" providerId="LiveId" clId="{698E5D31-6AD3-4145-9F94-DAE827B1C30D}" dt="2022-03-07T03:45:32.299" v="3226" actId="2696"/>
        <pc:sldMkLst>
          <pc:docMk/>
          <pc:sldMk cId="3951929891" sldId="812"/>
        </pc:sldMkLst>
      </pc:sldChg>
      <pc:sldChg chg="del">
        <pc:chgData name="CHENG-TAO YANG" userId="a700a87f8746c595" providerId="LiveId" clId="{698E5D31-6AD3-4145-9F94-DAE827B1C30D}" dt="2022-03-07T03:45:32.299" v="3226" actId="2696"/>
        <pc:sldMkLst>
          <pc:docMk/>
          <pc:sldMk cId="522365267" sldId="813"/>
        </pc:sldMkLst>
      </pc:sldChg>
      <pc:sldChg chg="add">
        <pc:chgData name="CHENG-TAO YANG" userId="a700a87f8746c595" providerId="LiveId" clId="{698E5D31-6AD3-4145-9F94-DAE827B1C30D}" dt="2022-03-07T03:45:42.138" v="3227"/>
        <pc:sldMkLst>
          <pc:docMk/>
          <pc:sldMk cId="1880803415" sldId="813"/>
        </pc:sldMkLst>
      </pc:sldChg>
      <pc:sldChg chg="del">
        <pc:chgData name="CHENG-TAO YANG" userId="a700a87f8746c595" providerId="LiveId" clId="{698E5D31-6AD3-4145-9F94-DAE827B1C30D}" dt="2022-03-07T03:37:30.549" v="3024" actId="47"/>
        <pc:sldMkLst>
          <pc:docMk/>
          <pc:sldMk cId="3140337982" sldId="814"/>
        </pc:sldMkLst>
      </pc:sldChg>
      <pc:sldChg chg="add">
        <pc:chgData name="CHENG-TAO YANG" userId="a700a87f8746c595" providerId="LiveId" clId="{698E5D31-6AD3-4145-9F94-DAE827B1C30D}" dt="2022-03-07T03:45:42.138" v="3227"/>
        <pc:sldMkLst>
          <pc:docMk/>
          <pc:sldMk cId="1465350941" sldId="815"/>
        </pc:sldMkLst>
      </pc:sldChg>
      <pc:sldChg chg="del">
        <pc:chgData name="CHENG-TAO YANG" userId="a700a87f8746c595" providerId="LiveId" clId="{698E5D31-6AD3-4145-9F94-DAE827B1C30D}" dt="2022-03-07T03:45:32.299" v="3226" actId="2696"/>
        <pc:sldMkLst>
          <pc:docMk/>
          <pc:sldMk cId="2821207966" sldId="815"/>
        </pc:sldMkLst>
      </pc:sldChg>
      <pc:sldChg chg="del">
        <pc:chgData name="CHENG-TAO YANG" userId="a700a87f8746c595" providerId="LiveId" clId="{698E5D31-6AD3-4145-9F94-DAE827B1C30D}" dt="2022-03-07T03:37:50.576" v="3025" actId="47"/>
        <pc:sldMkLst>
          <pc:docMk/>
          <pc:sldMk cId="796862927" sldId="816"/>
        </pc:sldMkLst>
      </pc:sldChg>
      <pc:sldChg chg="del">
        <pc:chgData name="CHENG-TAO YANG" userId="a700a87f8746c595" providerId="LiveId" clId="{698E5D31-6AD3-4145-9F94-DAE827B1C30D}" dt="2022-03-07T03:37:09.126" v="3023" actId="47"/>
        <pc:sldMkLst>
          <pc:docMk/>
          <pc:sldMk cId="1396720655" sldId="817"/>
        </pc:sldMkLst>
      </pc:sldChg>
      <pc:sldChg chg="add">
        <pc:chgData name="CHENG-TAO YANG" userId="a700a87f8746c595" providerId="LiveId" clId="{698E5D31-6AD3-4145-9F94-DAE827B1C30D}" dt="2022-03-07T03:45:42.138" v="3227"/>
        <pc:sldMkLst>
          <pc:docMk/>
          <pc:sldMk cId="2196540402" sldId="818"/>
        </pc:sldMkLst>
      </pc:sldChg>
      <pc:sldChg chg="del ord">
        <pc:chgData name="CHENG-TAO YANG" userId="a700a87f8746c595" providerId="LiveId" clId="{698E5D31-6AD3-4145-9F94-DAE827B1C30D}" dt="2022-03-07T03:45:32.299" v="3226" actId="2696"/>
        <pc:sldMkLst>
          <pc:docMk/>
          <pc:sldMk cId="4091794693" sldId="818"/>
        </pc:sldMkLst>
      </pc:sldChg>
      <pc:sldChg chg="del">
        <pc:chgData name="CHENG-TAO YANG" userId="a700a87f8746c595" providerId="LiveId" clId="{698E5D31-6AD3-4145-9F94-DAE827B1C30D}" dt="2022-03-07T03:44:59.058" v="3224" actId="47"/>
        <pc:sldMkLst>
          <pc:docMk/>
          <pc:sldMk cId="854669836" sldId="819"/>
        </pc:sldMkLst>
      </pc:sldChg>
      <pc:sldChg chg="del">
        <pc:chgData name="CHENG-TAO YANG" userId="a700a87f8746c595" providerId="LiveId" clId="{698E5D31-6AD3-4145-9F94-DAE827B1C30D}" dt="2022-03-07T03:45:01.982" v="3225" actId="47"/>
        <pc:sldMkLst>
          <pc:docMk/>
          <pc:sldMk cId="3517739678" sldId="820"/>
        </pc:sldMkLst>
      </pc:sldChg>
      <pc:sldChg chg="del">
        <pc:chgData name="CHENG-TAO YANG" userId="a700a87f8746c595" providerId="LiveId" clId="{698E5D31-6AD3-4145-9F94-DAE827B1C30D}" dt="2022-03-07T06:58:59.256" v="3585" actId="47"/>
        <pc:sldMkLst>
          <pc:docMk/>
          <pc:sldMk cId="4150262285" sldId="821"/>
        </pc:sldMkLst>
      </pc:sldChg>
      <pc:sldChg chg="del">
        <pc:chgData name="CHENG-TAO YANG" userId="a700a87f8746c595" providerId="LiveId" clId="{698E5D31-6AD3-4145-9F94-DAE827B1C30D}" dt="2022-03-07T06:58:59.256" v="3585" actId="47"/>
        <pc:sldMkLst>
          <pc:docMk/>
          <pc:sldMk cId="3033101285" sldId="822"/>
        </pc:sldMkLst>
      </pc:sldChg>
      <pc:sldChg chg="del">
        <pc:chgData name="CHENG-TAO YANG" userId="a700a87f8746c595" providerId="LiveId" clId="{698E5D31-6AD3-4145-9F94-DAE827B1C30D}" dt="2022-03-07T06:58:59.256" v="3585" actId="47"/>
        <pc:sldMkLst>
          <pc:docMk/>
          <pc:sldMk cId="2542048666" sldId="823"/>
        </pc:sldMkLst>
      </pc:sldChg>
      <pc:sldChg chg="del">
        <pc:chgData name="CHENG-TAO YANG" userId="a700a87f8746c595" providerId="LiveId" clId="{698E5D31-6AD3-4145-9F94-DAE827B1C30D}" dt="2022-03-07T06:58:59.256" v="3585" actId="47"/>
        <pc:sldMkLst>
          <pc:docMk/>
          <pc:sldMk cId="951937992" sldId="824"/>
        </pc:sldMkLst>
      </pc:sldChg>
      <pc:sldChg chg="del">
        <pc:chgData name="CHENG-TAO YANG" userId="a700a87f8746c595" providerId="LiveId" clId="{698E5D31-6AD3-4145-9F94-DAE827B1C30D}" dt="2022-03-07T06:58:59.256" v="3585" actId="47"/>
        <pc:sldMkLst>
          <pc:docMk/>
          <pc:sldMk cId="110958676" sldId="828"/>
        </pc:sldMkLst>
      </pc:sldChg>
      <pc:sldChg chg="del">
        <pc:chgData name="CHENG-TAO YANG" userId="a700a87f8746c595" providerId="LiveId" clId="{698E5D31-6AD3-4145-9F94-DAE827B1C30D}" dt="2022-03-07T06:58:59.256" v="3585" actId="47"/>
        <pc:sldMkLst>
          <pc:docMk/>
          <pc:sldMk cId="2866306543" sldId="829"/>
        </pc:sldMkLst>
      </pc:sldChg>
      <pc:sldChg chg="modSp new mod">
        <pc:chgData name="CHENG-TAO YANG" userId="a700a87f8746c595" providerId="LiveId" clId="{698E5D31-6AD3-4145-9F94-DAE827B1C30D}" dt="2022-03-07T03:06:20.066" v="1397" actId="20577"/>
        <pc:sldMkLst>
          <pc:docMk/>
          <pc:sldMk cId="56781945" sldId="830"/>
        </pc:sldMkLst>
        <pc:spChg chg="mod">
          <ac:chgData name="CHENG-TAO YANG" userId="a700a87f8746c595" providerId="LiveId" clId="{698E5D31-6AD3-4145-9F94-DAE827B1C30D}" dt="2022-03-07T03:05:44.556" v="1378" actId="20577"/>
          <ac:spMkLst>
            <pc:docMk/>
            <pc:sldMk cId="56781945" sldId="830"/>
            <ac:spMk id="2" creationId="{5B221218-7B7C-4202-9EFB-F56FDB45268E}"/>
          </ac:spMkLst>
        </pc:spChg>
        <pc:spChg chg="mod">
          <ac:chgData name="CHENG-TAO YANG" userId="a700a87f8746c595" providerId="LiveId" clId="{698E5D31-6AD3-4145-9F94-DAE827B1C30D}" dt="2022-03-07T03:06:20.066" v="1397" actId="20577"/>
          <ac:spMkLst>
            <pc:docMk/>
            <pc:sldMk cId="56781945" sldId="830"/>
            <ac:spMk id="3" creationId="{37E20A8A-4A77-46EA-8A91-482E3F55CB9A}"/>
          </ac:spMkLst>
        </pc:spChg>
      </pc:sldChg>
      <pc:sldChg chg="modSp add del mod">
        <pc:chgData name="CHENG-TAO YANG" userId="a700a87f8746c595" providerId="LiveId" clId="{698E5D31-6AD3-4145-9F94-DAE827B1C30D}" dt="2022-03-07T03:17:44.698" v="2007" actId="47"/>
        <pc:sldMkLst>
          <pc:docMk/>
          <pc:sldMk cId="1819430446" sldId="831"/>
        </pc:sldMkLst>
        <pc:spChg chg="mod">
          <ac:chgData name="CHENG-TAO YANG" userId="a700a87f8746c595" providerId="LiveId" clId="{698E5D31-6AD3-4145-9F94-DAE827B1C30D}" dt="2022-03-07T01:26:53.064" v="209" actId="20577"/>
          <ac:spMkLst>
            <pc:docMk/>
            <pc:sldMk cId="1819430446" sldId="831"/>
            <ac:spMk id="2" creationId="{5B221218-7B7C-4202-9EFB-F56FDB45268E}"/>
          </ac:spMkLst>
        </pc:spChg>
      </pc:sldChg>
      <pc:sldChg chg="modSp new mod">
        <pc:chgData name="CHENG-TAO YANG" userId="a700a87f8746c595" providerId="LiveId" clId="{698E5D31-6AD3-4145-9F94-DAE827B1C30D}" dt="2022-03-07T03:35:41.683" v="3021" actId="255"/>
        <pc:sldMkLst>
          <pc:docMk/>
          <pc:sldMk cId="1720076640" sldId="832"/>
        </pc:sldMkLst>
        <pc:spChg chg="mod">
          <ac:chgData name="CHENG-TAO YANG" userId="a700a87f8746c595" providerId="LiveId" clId="{698E5D31-6AD3-4145-9F94-DAE827B1C30D}" dt="2022-03-07T03:18:26.378" v="2042" actId="20577"/>
          <ac:spMkLst>
            <pc:docMk/>
            <pc:sldMk cId="1720076640" sldId="832"/>
            <ac:spMk id="2" creationId="{DD6FD55C-6AB6-4BB3-A5A9-F8EEA82BC276}"/>
          </ac:spMkLst>
        </pc:spChg>
        <pc:spChg chg="mod">
          <ac:chgData name="CHENG-TAO YANG" userId="a700a87f8746c595" providerId="LiveId" clId="{698E5D31-6AD3-4145-9F94-DAE827B1C30D}" dt="2022-03-07T03:35:41.683" v="3021" actId="255"/>
          <ac:spMkLst>
            <pc:docMk/>
            <pc:sldMk cId="1720076640" sldId="832"/>
            <ac:spMk id="3" creationId="{F86E2C22-2ABB-4657-B117-9DE69B690939}"/>
          </ac:spMkLst>
        </pc:spChg>
      </pc:sldChg>
      <pc:sldChg chg="modSp add del mod">
        <pc:chgData name="CHENG-TAO YANG" userId="a700a87f8746c595" providerId="LiveId" clId="{698E5D31-6AD3-4145-9F94-DAE827B1C30D}" dt="2022-03-07T03:35:54.725" v="3022" actId="47"/>
        <pc:sldMkLst>
          <pc:docMk/>
          <pc:sldMk cId="1316544283" sldId="833"/>
        </pc:sldMkLst>
        <pc:spChg chg="mod">
          <ac:chgData name="CHENG-TAO YANG" userId="a700a87f8746c595" providerId="LiveId" clId="{698E5D31-6AD3-4145-9F94-DAE827B1C30D}" dt="2022-03-07T01:27:58.408" v="295" actId="20577"/>
          <ac:spMkLst>
            <pc:docMk/>
            <pc:sldMk cId="1316544283" sldId="833"/>
            <ac:spMk id="2" creationId="{DD6FD55C-6AB6-4BB3-A5A9-F8EEA82BC276}"/>
          </ac:spMkLst>
        </pc:spChg>
      </pc:sldChg>
      <pc:sldChg chg="modSp add mod">
        <pc:chgData name="CHENG-TAO YANG" userId="a700a87f8746c595" providerId="LiveId" clId="{698E5D31-6AD3-4145-9F94-DAE827B1C30D}" dt="2022-03-07T07:05:07.312" v="3649" actId="255"/>
        <pc:sldMkLst>
          <pc:docMk/>
          <pc:sldMk cId="2467896605" sldId="834"/>
        </pc:sldMkLst>
        <pc:spChg chg="mod">
          <ac:chgData name="CHENG-TAO YANG" userId="a700a87f8746c595" providerId="LiveId" clId="{698E5D31-6AD3-4145-9F94-DAE827B1C30D}" dt="2022-03-07T03:07:28.689" v="1461" actId="20577"/>
          <ac:spMkLst>
            <pc:docMk/>
            <pc:sldMk cId="2467896605" sldId="834"/>
            <ac:spMk id="2" creationId="{5B221218-7B7C-4202-9EFB-F56FDB45268E}"/>
          </ac:spMkLst>
        </pc:spChg>
        <pc:spChg chg="mod">
          <ac:chgData name="CHENG-TAO YANG" userId="a700a87f8746c595" providerId="LiveId" clId="{698E5D31-6AD3-4145-9F94-DAE827B1C30D}" dt="2022-03-07T07:05:07.312" v="3649" actId="255"/>
          <ac:spMkLst>
            <pc:docMk/>
            <pc:sldMk cId="2467896605" sldId="834"/>
            <ac:spMk id="3" creationId="{37E20A8A-4A77-46EA-8A91-482E3F55CB9A}"/>
          </ac:spMkLst>
        </pc:spChg>
      </pc:sldChg>
      <pc:sldChg chg="modSp add mod">
        <pc:chgData name="CHENG-TAO YANG" userId="a700a87f8746c595" providerId="LiveId" clId="{698E5D31-6AD3-4145-9F94-DAE827B1C30D}" dt="2022-03-07T03:44:12.793" v="3221" actId="20577"/>
        <pc:sldMkLst>
          <pc:docMk/>
          <pc:sldMk cId="407225294" sldId="835"/>
        </pc:sldMkLst>
        <pc:spChg chg="mod">
          <ac:chgData name="CHENG-TAO YANG" userId="a700a87f8746c595" providerId="LiveId" clId="{698E5D31-6AD3-4145-9F94-DAE827B1C30D}" dt="2022-03-07T03:42:51.017" v="3062" actId="20577"/>
          <ac:spMkLst>
            <pc:docMk/>
            <pc:sldMk cId="407225294" sldId="835"/>
            <ac:spMk id="2" creationId="{DD6FD55C-6AB6-4BB3-A5A9-F8EEA82BC276}"/>
          </ac:spMkLst>
        </pc:spChg>
        <pc:spChg chg="mod">
          <ac:chgData name="CHENG-TAO YANG" userId="a700a87f8746c595" providerId="LiveId" clId="{698E5D31-6AD3-4145-9F94-DAE827B1C30D}" dt="2022-03-07T03:44:12.793" v="3221" actId="20577"/>
          <ac:spMkLst>
            <pc:docMk/>
            <pc:sldMk cId="407225294" sldId="835"/>
            <ac:spMk id="3" creationId="{F86E2C22-2ABB-4657-B117-9DE69B690939}"/>
          </ac:spMkLst>
        </pc:spChg>
      </pc:sldChg>
      <pc:sldChg chg="modSp add mod">
        <pc:chgData name="CHENG-TAO YANG" userId="a700a87f8746c595" providerId="LiveId" clId="{698E5D31-6AD3-4145-9F94-DAE827B1C30D}" dt="2022-03-07T03:46:02.017" v="3263" actId="20577"/>
        <pc:sldMkLst>
          <pc:docMk/>
          <pc:sldMk cId="1838835388" sldId="836"/>
        </pc:sldMkLst>
        <pc:spChg chg="mod">
          <ac:chgData name="CHENG-TAO YANG" userId="a700a87f8746c595" providerId="LiveId" clId="{698E5D31-6AD3-4145-9F94-DAE827B1C30D}" dt="2022-03-07T03:46:02.017" v="3263" actId="20577"/>
          <ac:spMkLst>
            <pc:docMk/>
            <pc:sldMk cId="1838835388" sldId="836"/>
            <ac:spMk id="2" creationId="{51271F02-F6BA-45BB-92DD-FD3F4358DC89}"/>
          </ac:spMkLst>
        </pc:spChg>
      </pc:sldChg>
      <pc:sldChg chg="modSp mod">
        <pc:chgData name="CHENG-TAO YANG" userId="a700a87f8746c595" providerId="LiveId" clId="{698E5D31-6AD3-4145-9F94-DAE827B1C30D}" dt="2022-03-07T03:48:56.609" v="3370" actId="20577"/>
        <pc:sldMkLst>
          <pc:docMk/>
          <pc:sldMk cId="3391571393" sldId="837"/>
        </pc:sldMkLst>
        <pc:spChg chg="mod">
          <ac:chgData name="CHENG-TAO YANG" userId="a700a87f8746c595" providerId="LiveId" clId="{698E5D31-6AD3-4145-9F94-DAE827B1C30D}" dt="2022-03-07T03:48:56.609" v="3370" actId="20577"/>
          <ac:spMkLst>
            <pc:docMk/>
            <pc:sldMk cId="3391571393" sldId="837"/>
            <ac:spMk id="2" creationId="{51271F02-F6BA-45BB-92DD-FD3F4358DC89}"/>
          </ac:spMkLst>
        </pc:spChg>
      </pc:sldChg>
      <pc:sldChg chg="addSp delSp modSp add mod">
        <pc:chgData name="CHENG-TAO YANG" userId="a700a87f8746c595" providerId="LiveId" clId="{698E5D31-6AD3-4145-9F94-DAE827B1C30D}" dt="2022-03-07T08:03:32.133" v="3956"/>
        <pc:sldMkLst>
          <pc:docMk/>
          <pc:sldMk cId="100828122" sldId="838"/>
        </pc:sldMkLst>
        <pc:spChg chg="del">
          <ac:chgData name="CHENG-TAO YANG" userId="a700a87f8746c595" providerId="LiveId" clId="{698E5D31-6AD3-4145-9F94-DAE827B1C30D}" dt="2022-03-07T07:07:37.995" v="3691" actId="478"/>
          <ac:spMkLst>
            <pc:docMk/>
            <pc:sldMk cId="100828122" sldId="838"/>
            <ac:spMk id="7" creationId="{4643178F-AA13-4002-BFF4-DD9A65A95797}"/>
          </ac:spMkLst>
        </pc:spChg>
        <pc:spChg chg="del">
          <ac:chgData name="CHENG-TAO YANG" userId="a700a87f8746c595" providerId="LiveId" clId="{698E5D31-6AD3-4145-9F94-DAE827B1C30D}" dt="2022-03-07T07:07:37.995" v="3691" actId="478"/>
          <ac:spMkLst>
            <pc:docMk/>
            <pc:sldMk cId="100828122" sldId="838"/>
            <ac:spMk id="9" creationId="{844BC104-075C-45EC-8578-22B9454D4826}"/>
          </ac:spMkLst>
        </pc:spChg>
        <pc:spChg chg="del">
          <ac:chgData name="CHENG-TAO YANG" userId="a700a87f8746c595" providerId="LiveId" clId="{698E5D31-6AD3-4145-9F94-DAE827B1C30D}" dt="2022-03-07T07:07:37.995" v="3691" actId="478"/>
          <ac:spMkLst>
            <pc:docMk/>
            <pc:sldMk cId="100828122" sldId="838"/>
            <ac:spMk id="12" creationId="{015AE76B-5373-4639-ACF2-7A878236F083}"/>
          </ac:spMkLst>
        </pc:spChg>
        <pc:spChg chg="del">
          <ac:chgData name="CHENG-TAO YANG" userId="a700a87f8746c595" providerId="LiveId" clId="{698E5D31-6AD3-4145-9F94-DAE827B1C30D}" dt="2022-03-07T07:07:37.995" v="3691" actId="478"/>
          <ac:spMkLst>
            <pc:docMk/>
            <pc:sldMk cId="100828122" sldId="838"/>
            <ac:spMk id="13" creationId="{BD6EB1B0-BF33-4E6E-9D75-C8E1CA33B365}"/>
          </ac:spMkLst>
        </pc:spChg>
        <pc:spChg chg="del">
          <ac:chgData name="CHENG-TAO YANG" userId="a700a87f8746c595" providerId="LiveId" clId="{698E5D31-6AD3-4145-9F94-DAE827B1C30D}" dt="2022-03-07T07:07:37.995" v="3691" actId="478"/>
          <ac:spMkLst>
            <pc:docMk/>
            <pc:sldMk cId="100828122" sldId="838"/>
            <ac:spMk id="14" creationId="{460BA56C-7DB7-4AED-9728-BF0BD215C1DD}"/>
          </ac:spMkLst>
        </pc:spChg>
        <pc:spChg chg="add del mod">
          <ac:chgData name="CHENG-TAO YANG" userId="a700a87f8746c595" providerId="LiveId" clId="{698E5D31-6AD3-4145-9F94-DAE827B1C30D}" dt="2022-03-07T07:12:55.997" v="3718" actId="478"/>
          <ac:spMkLst>
            <pc:docMk/>
            <pc:sldMk cId="100828122" sldId="838"/>
            <ac:spMk id="15" creationId="{CC72BD19-934E-426E-A067-0E881B372F97}"/>
          </ac:spMkLst>
        </pc:spChg>
        <pc:spChg chg="add del mod">
          <ac:chgData name="CHENG-TAO YANG" userId="a700a87f8746c595" providerId="LiveId" clId="{698E5D31-6AD3-4145-9F94-DAE827B1C30D}" dt="2022-03-07T07:12:57.988" v="3719" actId="478"/>
          <ac:spMkLst>
            <pc:docMk/>
            <pc:sldMk cId="100828122" sldId="838"/>
            <ac:spMk id="16" creationId="{2E55F663-D36F-4BAA-A671-2C1E388D4EB0}"/>
          </ac:spMkLst>
        </pc:spChg>
        <pc:spChg chg="add del mod">
          <ac:chgData name="CHENG-TAO YANG" userId="a700a87f8746c595" providerId="LiveId" clId="{698E5D31-6AD3-4145-9F94-DAE827B1C30D}" dt="2022-03-07T08:03:30.457" v="3955" actId="478"/>
          <ac:spMkLst>
            <pc:docMk/>
            <pc:sldMk cId="100828122" sldId="838"/>
            <ac:spMk id="20" creationId="{3329A5DC-FACC-4D32-AC46-98328BFC8041}"/>
          </ac:spMkLst>
        </pc:spChg>
        <pc:spChg chg="add mod">
          <ac:chgData name="CHENG-TAO YANG" userId="a700a87f8746c595" providerId="LiveId" clId="{698E5D31-6AD3-4145-9F94-DAE827B1C30D}" dt="2022-03-07T08:03:32.133" v="3956"/>
          <ac:spMkLst>
            <pc:docMk/>
            <pc:sldMk cId="100828122" sldId="838"/>
            <ac:spMk id="21" creationId="{715F742C-C1EC-4E25-B31C-BC55D1A6A53B}"/>
          </ac:spMkLst>
        </pc:spChg>
        <pc:picChg chg="del">
          <ac:chgData name="CHENG-TAO YANG" userId="a700a87f8746c595" providerId="LiveId" clId="{698E5D31-6AD3-4145-9F94-DAE827B1C30D}" dt="2022-03-07T07:07:33.357" v="3690" actId="478"/>
          <ac:picMkLst>
            <pc:docMk/>
            <pc:sldMk cId="100828122" sldId="838"/>
            <ac:picMk id="3" creationId="{29304B30-876B-409D-90FC-437488F05DB0}"/>
          </ac:picMkLst>
        </pc:picChg>
        <pc:picChg chg="add del mod">
          <ac:chgData name="CHENG-TAO YANG" userId="a700a87f8746c595" providerId="LiveId" clId="{698E5D31-6AD3-4145-9F94-DAE827B1C30D}" dt="2022-03-07T07:08:47.155" v="3695" actId="478"/>
          <ac:picMkLst>
            <pc:docMk/>
            <pc:sldMk cId="100828122" sldId="838"/>
            <ac:picMk id="4" creationId="{09209F99-3F91-42C1-8B19-F1774FE8AFF4}"/>
          </ac:picMkLst>
        </pc:picChg>
        <pc:picChg chg="add mod">
          <ac:chgData name="CHENG-TAO YANG" userId="a700a87f8746c595" providerId="LiveId" clId="{698E5D31-6AD3-4145-9F94-DAE827B1C30D}" dt="2022-03-07T07:16:05.736" v="3723" actId="1076"/>
          <ac:picMkLst>
            <pc:docMk/>
            <pc:sldMk cId="100828122" sldId="838"/>
            <ac:picMk id="6" creationId="{A671C122-8AD3-4146-BAB0-2124E4F3EF74}"/>
          </ac:picMkLst>
        </pc:picChg>
        <pc:picChg chg="add mod">
          <ac:chgData name="CHENG-TAO YANG" userId="a700a87f8746c595" providerId="LiveId" clId="{698E5D31-6AD3-4145-9F94-DAE827B1C30D}" dt="2022-03-07T07:15:27.009" v="3721" actId="1076"/>
          <ac:picMkLst>
            <pc:docMk/>
            <pc:sldMk cId="100828122" sldId="838"/>
            <ac:picMk id="10" creationId="{E0D439FB-D25D-4E39-8390-44D598C9A968}"/>
          </ac:picMkLst>
        </pc:picChg>
        <pc:picChg chg="add mod">
          <ac:chgData name="CHENG-TAO YANG" userId="a700a87f8746c595" providerId="LiveId" clId="{698E5D31-6AD3-4145-9F94-DAE827B1C30D}" dt="2022-03-07T07:24:57.096" v="3808" actId="1076"/>
          <ac:picMkLst>
            <pc:docMk/>
            <pc:sldMk cId="100828122" sldId="838"/>
            <ac:picMk id="17" creationId="{C8BB0DC5-9094-4132-82D5-0E1959E087CD}"/>
          </ac:picMkLst>
        </pc:picChg>
      </pc:sldChg>
      <pc:sldChg chg="addSp delSp modSp add mod">
        <pc:chgData name="CHENG-TAO YANG" userId="a700a87f8746c595" providerId="LiveId" clId="{698E5D31-6AD3-4145-9F94-DAE827B1C30D}" dt="2022-03-07T08:03:37.160" v="3958" actId="478"/>
        <pc:sldMkLst>
          <pc:docMk/>
          <pc:sldMk cId="1492393830" sldId="839"/>
        </pc:sldMkLst>
        <pc:spChg chg="add del mod">
          <ac:chgData name="CHENG-TAO YANG" userId="a700a87f8746c595" providerId="LiveId" clId="{698E5D31-6AD3-4145-9F94-DAE827B1C30D}" dt="2022-03-07T08:03:37.160" v="3958" actId="478"/>
          <ac:spMkLst>
            <pc:docMk/>
            <pc:sldMk cId="1492393830" sldId="839"/>
            <ac:spMk id="13" creationId="{75CED5C9-F711-49BB-8651-D7A522AC0C5E}"/>
          </ac:spMkLst>
        </pc:spChg>
        <pc:spChg chg="add mod">
          <ac:chgData name="CHENG-TAO YANG" userId="a700a87f8746c595" providerId="LiveId" clId="{698E5D31-6AD3-4145-9F94-DAE827B1C30D}" dt="2022-03-07T08:03:34.772" v="3957"/>
          <ac:spMkLst>
            <pc:docMk/>
            <pc:sldMk cId="1492393830" sldId="839"/>
            <ac:spMk id="14" creationId="{89AA2E2E-5C0F-42C2-9AF1-93DFBDE4680F}"/>
          </ac:spMkLst>
        </pc:spChg>
        <pc:spChg chg="del">
          <ac:chgData name="CHENG-TAO YANG" userId="a700a87f8746c595" providerId="LiveId" clId="{698E5D31-6AD3-4145-9F94-DAE827B1C30D}" dt="2022-03-07T07:16:30.339" v="3751" actId="478"/>
          <ac:spMkLst>
            <pc:docMk/>
            <pc:sldMk cId="1492393830" sldId="839"/>
            <ac:spMk id="15" creationId="{CC72BD19-934E-426E-A067-0E881B372F97}"/>
          </ac:spMkLst>
        </pc:spChg>
        <pc:spChg chg="del mod">
          <ac:chgData name="CHENG-TAO YANG" userId="a700a87f8746c595" providerId="LiveId" clId="{698E5D31-6AD3-4145-9F94-DAE827B1C30D}" dt="2022-03-07T07:16:31.931" v="3753" actId="478"/>
          <ac:spMkLst>
            <pc:docMk/>
            <pc:sldMk cId="1492393830" sldId="839"/>
            <ac:spMk id="16" creationId="{2E55F663-D36F-4BAA-A671-2C1E388D4EB0}"/>
          </ac:spMkLst>
        </pc:spChg>
        <pc:spChg chg="mod">
          <ac:chgData name="CHENG-TAO YANG" userId="a700a87f8746c595" providerId="LiveId" clId="{698E5D31-6AD3-4145-9F94-DAE827B1C30D}" dt="2022-03-07T07:16:23.919" v="3748" actId="20577"/>
          <ac:spMkLst>
            <pc:docMk/>
            <pc:sldMk cId="1492393830" sldId="839"/>
            <ac:spMk id="25602" creationId="{1856300A-1568-4451-88B6-940E7E692D50}"/>
          </ac:spMkLst>
        </pc:spChg>
        <pc:picChg chg="add mod">
          <ac:chgData name="CHENG-TAO YANG" userId="a700a87f8746c595" providerId="LiveId" clId="{698E5D31-6AD3-4145-9F94-DAE827B1C30D}" dt="2022-03-07T07:40:35.360" v="3842" actId="14100"/>
          <ac:picMkLst>
            <pc:docMk/>
            <pc:sldMk cId="1492393830" sldId="839"/>
            <ac:picMk id="3" creationId="{8C7C5CAE-A2DE-48FF-AA3D-569EAD7A7961}"/>
          </ac:picMkLst>
        </pc:picChg>
        <pc:picChg chg="add del mod">
          <ac:chgData name="CHENG-TAO YANG" userId="a700a87f8746c595" providerId="LiveId" clId="{698E5D31-6AD3-4145-9F94-DAE827B1C30D}" dt="2022-03-07T07:41:14.603" v="3848" actId="22"/>
          <ac:picMkLst>
            <pc:docMk/>
            <pc:sldMk cId="1492393830" sldId="839"/>
            <ac:picMk id="5" creationId="{E1B8607B-6831-4311-A2E9-9065049B739D}"/>
          </ac:picMkLst>
        </pc:picChg>
        <pc:picChg chg="del mod">
          <ac:chgData name="CHENG-TAO YANG" userId="a700a87f8746c595" providerId="LiveId" clId="{698E5D31-6AD3-4145-9F94-DAE827B1C30D}" dt="2022-03-07T07:16:28.050" v="3750" actId="478"/>
          <ac:picMkLst>
            <pc:docMk/>
            <pc:sldMk cId="1492393830" sldId="839"/>
            <ac:picMk id="6" creationId="{A671C122-8AD3-4146-BAB0-2124E4F3EF74}"/>
          </ac:picMkLst>
        </pc:picChg>
        <pc:picChg chg="add del mod">
          <ac:chgData name="CHENG-TAO YANG" userId="a700a87f8746c595" providerId="LiveId" clId="{698E5D31-6AD3-4145-9F94-DAE827B1C30D}" dt="2022-03-07T07:42:23.370" v="3856" actId="478"/>
          <ac:picMkLst>
            <pc:docMk/>
            <pc:sldMk cId="1492393830" sldId="839"/>
            <ac:picMk id="8" creationId="{3710CA20-8935-412B-BA81-04F28D97C885}"/>
          </ac:picMkLst>
        </pc:picChg>
      </pc:sldChg>
      <pc:sldChg chg="add del">
        <pc:chgData name="CHENG-TAO YANG" userId="a700a87f8746c595" providerId="LiveId" clId="{698E5D31-6AD3-4145-9F94-DAE827B1C30D}" dt="2022-03-07T07:22:38.900" v="3802" actId="47"/>
        <pc:sldMkLst>
          <pc:docMk/>
          <pc:sldMk cId="1511962204" sldId="840"/>
        </pc:sldMkLst>
      </pc:sldChg>
      <pc:sldChg chg="addSp delSp modSp add mod">
        <pc:chgData name="CHENG-TAO YANG" userId="a700a87f8746c595" providerId="LiveId" clId="{698E5D31-6AD3-4145-9F94-DAE827B1C30D}" dt="2022-03-07T08:04:25.966" v="3968" actId="1076"/>
        <pc:sldMkLst>
          <pc:docMk/>
          <pc:sldMk cId="2689090223" sldId="841"/>
        </pc:sldMkLst>
        <pc:spChg chg="add del mod">
          <ac:chgData name="CHENG-TAO YANG" userId="a700a87f8746c595" providerId="LiveId" clId="{698E5D31-6AD3-4145-9F94-DAE827B1C30D}" dt="2022-03-07T08:04:18.514" v="3965" actId="478"/>
          <ac:spMkLst>
            <pc:docMk/>
            <pc:sldMk cId="2689090223" sldId="841"/>
            <ac:spMk id="6" creationId="{9A6AA68B-9C3B-4AE7-A1BA-55192C4F823D}"/>
          </ac:spMkLst>
        </pc:spChg>
        <pc:spChg chg="add mod">
          <ac:chgData name="CHENG-TAO YANG" userId="a700a87f8746c595" providerId="LiveId" clId="{698E5D31-6AD3-4145-9F94-DAE827B1C30D}" dt="2022-03-07T08:04:25.966" v="3968" actId="1076"/>
          <ac:spMkLst>
            <pc:docMk/>
            <pc:sldMk cId="2689090223" sldId="841"/>
            <ac:spMk id="11" creationId="{FC370871-6765-4297-AB09-345F0FBFFAC0}"/>
          </ac:spMkLst>
        </pc:spChg>
        <pc:spChg chg="mod">
          <ac:chgData name="CHENG-TAO YANG" userId="a700a87f8746c595" providerId="LiveId" clId="{698E5D31-6AD3-4145-9F94-DAE827B1C30D}" dt="2022-03-07T07:46:55.771" v="3862" actId="20577"/>
          <ac:spMkLst>
            <pc:docMk/>
            <pc:sldMk cId="2689090223" sldId="841"/>
            <ac:spMk id="25602" creationId="{1856300A-1568-4451-88B6-940E7E692D50}"/>
          </ac:spMkLst>
        </pc:spChg>
        <pc:picChg chg="add mod">
          <ac:chgData name="CHENG-TAO YANG" userId="a700a87f8746c595" providerId="LiveId" clId="{698E5D31-6AD3-4145-9F94-DAE827B1C30D}" dt="2022-03-07T07:49:49.247" v="3876" actId="1076"/>
          <ac:picMkLst>
            <pc:docMk/>
            <pc:sldMk cId="2689090223" sldId="841"/>
            <ac:picMk id="3" creationId="{901A5651-A29D-47E0-8B46-0E9F2411624F}"/>
          </ac:picMkLst>
        </pc:picChg>
        <pc:picChg chg="add mod modCrop">
          <ac:chgData name="CHENG-TAO YANG" userId="a700a87f8746c595" providerId="LiveId" clId="{698E5D31-6AD3-4145-9F94-DAE827B1C30D}" dt="2022-03-07T07:49:31.823" v="3875" actId="1076"/>
          <ac:picMkLst>
            <pc:docMk/>
            <pc:sldMk cId="2689090223" sldId="841"/>
            <ac:picMk id="5" creationId="{B71E4763-A56D-4FBD-8B63-E0CBE5C77BE8}"/>
          </ac:picMkLst>
        </pc:picChg>
        <pc:picChg chg="add mod">
          <ac:chgData name="CHENG-TAO YANG" userId="a700a87f8746c595" providerId="LiveId" clId="{698E5D31-6AD3-4145-9F94-DAE827B1C30D}" dt="2022-03-07T08:04:22.860" v="3967" actId="1076"/>
          <ac:picMkLst>
            <pc:docMk/>
            <pc:sldMk cId="2689090223" sldId="841"/>
            <ac:picMk id="8" creationId="{AA50F798-118C-480E-9FC8-B7B0F11BD066}"/>
          </ac:picMkLst>
        </pc:picChg>
      </pc:sldChg>
      <pc:sldChg chg="add del">
        <pc:chgData name="CHENG-TAO YANG" userId="a700a87f8746c595" providerId="LiveId" clId="{698E5D31-6AD3-4145-9F94-DAE827B1C30D}" dt="2022-03-07T07:22:33.739" v="3801"/>
        <pc:sldMkLst>
          <pc:docMk/>
          <pc:sldMk cId="578663745" sldId="842"/>
        </pc:sldMkLst>
      </pc:sldChg>
      <pc:sldChg chg="addSp delSp modSp add mod">
        <pc:chgData name="CHENG-TAO YANG" userId="a700a87f8746c595" providerId="LiveId" clId="{698E5D31-6AD3-4145-9F94-DAE827B1C30D}" dt="2022-03-07T08:03:43.379" v="3960" actId="478"/>
        <pc:sldMkLst>
          <pc:docMk/>
          <pc:sldMk cId="894129021" sldId="842"/>
        </pc:sldMkLst>
        <pc:spChg chg="add mod">
          <ac:chgData name="CHENG-TAO YANG" userId="a700a87f8746c595" providerId="LiveId" clId="{698E5D31-6AD3-4145-9F94-DAE827B1C30D}" dt="2022-03-07T08:03:40.708" v="3959"/>
          <ac:spMkLst>
            <pc:docMk/>
            <pc:sldMk cId="894129021" sldId="842"/>
            <ac:spMk id="7" creationId="{066598F2-0B50-433A-B4C3-BCF95B4D202B}"/>
          </ac:spMkLst>
        </pc:spChg>
        <pc:spChg chg="del mod">
          <ac:chgData name="CHENG-TAO YANG" userId="a700a87f8746c595" providerId="LiveId" clId="{698E5D31-6AD3-4145-9F94-DAE827B1C30D}" dt="2022-03-07T08:03:43.379" v="3960" actId="478"/>
          <ac:spMkLst>
            <pc:docMk/>
            <pc:sldMk cId="894129021" sldId="842"/>
            <ac:spMk id="13" creationId="{75CED5C9-F711-49BB-8651-D7A522AC0C5E}"/>
          </ac:spMkLst>
        </pc:spChg>
        <pc:picChg chg="del">
          <ac:chgData name="CHENG-TAO YANG" userId="a700a87f8746c595" providerId="LiveId" clId="{698E5D31-6AD3-4145-9F94-DAE827B1C30D}" dt="2022-03-07T07:42:26.602" v="3857" actId="478"/>
          <ac:picMkLst>
            <pc:docMk/>
            <pc:sldMk cId="894129021" sldId="842"/>
            <ac:picMk id="3" creationId="{8C7C5CAE-A2DE-48FF-AA3D-569EAD7A7961}"/>
          </ac:picMkLst>
        </pc:picChg>
        <pc:picChg chg="mod">
          <ac:chgData name="CHENG-TAO YANG" userId="a700a87f8746c595" providerId="LiveId" clId="{698E5D31-6AD3-4145-9F94-DAE827B1C30D}" dt="2022-03-07T07:42:33.992" v="3859" actId="1076"/>
          <ac:picMkLst>
            <pc:docMk/>
            <pc:sldMk cId="894129021" sldId="842"/>
            <ac:picMk id="8" creationId="{3710CA20-8935-412B-BA81-04F28D97C885}"/>
          </ac:picMkLst>
        </pc:picChg>
      </pc:sldChg>
      <pc:sldChg chg="addSp modSp new mod">
        <pc:chgData name="CHENG-TAO YANG" userId="a700a87f8746c595" providerId="LiveId" clId="{698E5D31-6AD3-4145-9F94-DAE827B1C30D}" dt="2022-03-07T08:29:27.350" v="4357" actId="1076"/>
        <pc:sldMkLst>
          <pc:docMk/>
          <pc:sldMk cId="2862305134" sldId="843"/>
        </pc:sldMkLst>
        <pc:spChg chg="mod">
          <ac:chgData name="CHENG-TAO YANG" userId="a700a87f8746c595" providerId="LiveId" clId="{698E5D31-6AD3-4145-9F94-DAE827B1C30D}" dt="2022-03-07T08:16:44.835" v="4044" actId="20577"/>
          <ac:spMkLst>
            <pc:docMk/>
            <pc:sldMk cId="2862305134" sldId="843"/>
            <ac:spMk id="2" creationId="{5BE4C6A0-80BA-461D-ADFA-1D12C14E42C6}"/>
          </ac:spMkLst>
        </pc:spChg>
        <pc:spChg chg="mod">
          <ac:chgData name="CHENG-TAO YANG" userId="a700a87f8746c595" providerId="LiveId" clId="{698E5D31-6AD3-4145-9F94-DAE827B1C30D}" dt="2022-03-07T08:27:31.273" v="4349" actId="20577"/>
          <ac:spMkLst>
            <pc:docMk/>
            <pc:sldMk cId="2862305134" sldId="843"/>
            <ac:spMk id="3" creationId="{4CF75BD4-411E-43C2-91FF-3B5EBAFE66AD}"/>
          </ac:spMkLst>
        </pc:spChg>
        <pc:spChg chg="add mod">
          <ac:chgData name="CHENG-TAO YANG" userId="a700a87f8746c595" providerId="LiveId" clId="{698E5D31-6AD3-4145-9F94-DAE827B1C30D}" dt="2022-03-07T08:28:48.015" v="4351" actId="1076"/>
          <ac:spMkLst>
            <pc:docMk/>
            <pc:sldMk cId="2862305134" sldId="843"/>
            <ac:spMk id="7" creationId="{49F31A53-0AB6-4126-B9FE-E01A52B60A55}"/>
          </ac:spMkLst>
        </pc:spChg>
        <pc:picChg chg="add mod">
          <ac:chgData name="CHENG-TAO YANG" userId="a700a87f8746c595" providerId="LiveId" clId="{698E5D31-6AD3-4145-9F94-DAE827B1C30D}" dt="2022-03-07T08:28:50.565" v="4352" actId="1076"/>
          <ac:picMkLst>
            <pc:docMk/>
            <pc:sldMk cId="2862305134" sldId="843"/>
            <ac:picMk id="5" creationId="{58241B01-A8AD-4A4E-8318-322DB07F0D23}"/>
          </ac:picMkLst>
        </pc:picChg>
        <pc:picChg chg="add mod">
          <ac:chgData name="CHENG-TAO YANG" userId="a700a87f8746c595" providerId="LiveId" clId="{698E5D31-6AD3-4145-9F94-DAE827B1C30D}" dt="2022-03-07T08:28:48.015" v="4351" actId="1076"/>
          <ac:picMkLst>
            <pc:docMk/>
            <pc:sldMk cId="2862305134" sldId="843"/>
            <ac:picMk id="6" creationId="{E4668626-EDCA-499D-B92A-1C0B8B8A177D}"/>
          </ac:picMkLst>
        </pc:picChg>
        <pc:picChg chg="add mod">
          <ac:chgData name="CHENG-TAO YANG" userId="a700a87f8746c595" providerId="LiveId" clId="{698E5D31-6AD3-4145-9F94-DAE827B1C30D}" dt="2022-03-07T08:29:27.350" v="4357" actId="1076"/>
          <ac:picMkLst>
            <pc:docMk/>
            <pc:sldMk cId="2862305134" sldId="843"/>
            <ac:picMk id="9" creationId="{7C2EF93C-4CA4-4957-B430-6FFAE4627EA5}"/>
          </ac:picMkLst>
        </pc:picChg>
      </pc:sldChg>
      <pc:sldMasterChg chg="del delSldLayout">
        <pc:chgData name="CHENG-TAO YANG" userId="a700a87f8746c595" providerId="LiveId" clId="{698E5D31-6AD3-4145-9F94-DAE827B1C30D}" dt="2022-03-07T08:14:44.886" v="4029" actId="47"/>
        <pc:sldMasterMkLst>
          <pc:docMk/>
          <pc:sldMasterMk cId="494647218" sldId="2147486210"/>
        </pc:sldMasterMkLst>
        <pc:sldLayoutChg chg="del">
          <pc:chgData name="CHENG-TAO YANG" userId="a700a87f8746c595" providerId="LiveId" clId="{698E5D31-6AD3-4145-9F94-DAE827B1C30D}" dt="2022-03-07T08:14:44.886" v="4029" actId="47"/>
          <pc:sldLayoutMkLst>
            <pc:docMk/>
            <pc:sldMasterMk cId="494647218" sldId="2147486210"/>
            <pc:sldLayoutMk cId="611609823" sldId="2147486211"/>
          </pc:sldLayoutMkLst>
        </pc:sldLayoutChg>
        <pc:sldLayoutChg chg="del">
          <pc:chgData name="CHENG-TAO YANG" userId="a700a87f8746c595" providerId="LiveId" clId="{698E5D31-6AD3-4145-9F94-DAE827B1C30D}" dt="2022-03-07T08:14:44.886" v="4029" actId="47"/>
          <pc:sldLayoutMkLst>
            <pc:docMk/>
            <pc:sldMasterMk cId="494647218" sldId="2147486210"/>
            <pc:sldLayoutMk cId="1086079541" sldId="2147486212"/>
          </pc:sldLayoutMkLst>
        </pc:sldLayoutChg>
        <pc:sldLayoutChg chg="del">
          <pc:chgData name="CHENG-TAO YANG" userId="a700a87f8746c595" providerId="LiveId" clId="{698E5D31-6AD3-4145-9F94-DAE827B1C30D}" dt="2022-03-07T08:14:44.886" v="4029" actId="47"/>
          <pc:sldLayoutMkLst>
            <pc:docMk/>
            <pc:sldMasterMk cId="494647218" sldId="2147486210"/>
            <pc:sldLayoutMk cId="3328582278" sldId="2147486213"/>
          </pc:sldLayoutMkLst>
        </pc:sldLayoutChg>
        <pc:sldLayoutChg chg="del">
          <pc:chgData name="CHENG-TAO YANG" userId="a700a87f8746c595" providerId="LiveId" clId="{698E5D31-6AD3-4145-9F94-DAE827B1C30D}" dt="2022-03-07T08:14:44.886" v="4029" actId="47"/>
          <pc:sldLayoutMkLst>
            <pc:docMk/>
            <pc:sldMasterMk cId="494647218" sldId="2147486210"/>
            <pc:sldLayoutMk cId="2794386406" sldId="2147486214"/>
          </pc:sldLayoutMkLst>
        </pc:sldLayoutChg>
        <pc:sldLayoutChg chg="del">
          <pc:chgData name="CHENG-TAO YANG" userId="a700a87f8746c595" providerId="LiveId" clId="{698E5D31-6AD3-4145-9F94-DAE827B1C30D}" dt="2022-03-07T08:14:44.886" v="4029" actId="47"/>
          <pc:sldLayoutMkLst>
            <pc:docMk/>
            <pc:sldMasterMk cId="494647218" sldId="2147486210"/>
            <pc:sldLayoutMk cId="3058088806" sldId="2147486215"/>
          </pc:sldLayoutMkLst>
        </pc:sldLayoutChg>
        <pc:sldLayoutChg chg="del">
          <pc:chgData name="CHENG-TAO YANG" userId="a700a87f8746c595" providerId="LiveId" clId="{698E5D31-6AD3-4145-9F94-DAE827B1C30D}" dt="2022-03-07T08:14:44.886" v="4029" actId="47"/>
          <pc:sldLayoutMkLst>
            <pc:docMk/>
            <pc:sldMasterMk cId="494647218" sldId="2147486210"/>
            <pc:sldLayoutMk cId="3546947876" sldId="2147486216"/>
          </pc:sldLayoutMkLst>
        </pc:sldLayoutChg>
        <pc:sldLayoutChg chg="del">
          <pc:chgData name="CHENG-TAO YANG" userId="a700a87f8746c595" providerId="LiveId" clId="{698E5D31-6AD3-4145-9F94-DAE827B1C30D}" dt="2022-03-07T08:14:44.886" v="4029" actId="47"/>
          <pc:sldLayoutMkLst>
            <pc:docMk/>
            <pc:sldMasterMk cId="494647218" sldId="2147486210"/>
            <pc:sldLayoutMk cId="2985858229" sldId="2147486217"/>
          </pc:sldLayoutMkLst>
        </pc:sldLayoutChg>
        <pc:sldLayoutChg chg="del">
          <pc:chgData name="CHENG-TAO YANG" userId="a700a87f8746c595" providerId="LiveId" clId="{698E5D31-6AD3-4145-9F94-DAE827B1C30D}" dt="2022-03-07T08:14:44.886" v="4029" actId="47"/>
          <pc:sldLayoutMkLst>
            <pc:docMk/>
            <pc:sldMasterMk cId="494647218" sldId="2147486210"/>
            <pc:sldLayoutMk cId="632142844" sldId="2147486218"/>
          </pc:sldLayoutMkLst>
        </pc:sldLayoutChg>
        <pc:sldLayoutChg chg="del">
          <pc:chgData name="CHENG-TAO YANG" userId="a700a87f8746c595" providerId="LiveId" clId="{698E5D31-6AD3-4145-9F94-DAE827B1C30D}" dt="2022-03-07T08:14:44.886" v="4029" actId="47"/>
          <pc:sldLayoutMkLst>
            <pc:docMk/>
            <pc:sldMasterMk cId="494647218" sldId="2147486210"/>
            <pc:sldLayoutMk cId="3914291001" sldId="2147486219"/>
          </pc:sldLayoutMkLst>
        </pc:sldLayoutChg>
        <pc:sldLayoutChg chg="del">
          <pc:chgData name="CHENG-TAO YANG" userId="a700a87f8746c595" providerId="LiveId" clId="{698E5D31-6AD3-4145-9F94-DAE827B1C30D}" dt="2022-03-07T08:14:44.886" v="4029" actId="47"/>
          <pc:sldLayoutMkLst>
            <pc:docMk/>
            <pc:sldMasterMk cId="494647218" sldId="2147486210"/>
            <pc:sldLayoutMk cId="2417367202" sldId="2147486220"/>
          </pc:sldLayoutMkLst>
        </pc:sldLayoutChg>
        <pc:sldLayoutChg chg="del">
          <pc:chgData name="CHENG-TAO YANG" userId="a700a87f8746c595" providerId="LiveId" clId="{698E5D31-6AD3-4145-9F94-DAE827B1C30D}" dt="2022-03-07T08:14:44.886" v="4029" actId="47"/>
          <pc:sldLayoutMkLst>
            <pc:docMk/>
            <pc:sldMasterMk cId="494647218" sldId="2147486210"/>
            <pc:sldLayoutMk cId="2709472333" sldId="2147486221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Rectangle 2">
            <a:extLst>
              <a:ext uri="{FF2B5EF4-FFF2-40B4-BE49-F238E27FC236}">
                <a16:creationId xmlns:a16="http://schemas.microsoft.com/office/drawing/2014/main" id="{497D9CA4-6709-43AC-813D-C72AA8B7EFCF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4813" cy="49688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18" tIns="45708" rIns="91418" bIns="45708" numCol="1" anchor="t" anchorCtr="0" compatLnSpc="1">
            <a:prstTxWarp prst="textNoShape">
              <a:avLst/>
            </a:prstTxWarp>
          </a:bodyPr>
          <a:lstStyle>
            <a:lvl1pPr algn="l" defTabSz="913771" eaLnBrk="1" hangingPunct="1">
              <a:defRPr sz="1200">
                <a:latin typeface="Arial" charset="0"/>
                <a:ea typeface="新細明體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52579" name="Rectangle 3">
            <a:extLst>
              <a:ext uri="{FF2B5EF4-FFF2-40B4-BE49-F238E27FC236}">
                <a16:creationId xmlns:a16="http://schemas.microsoft.com/office/drawing/2014/main" id="{59F02395-4B99-4D9B-9D91-B807BB9191C4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1275" y="0"/>
            <a:ext cx="2944813" cy="49688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18" tIns="45708" rIns="91418" bIns="45708" numCol="1" anchor="t" anchorCtr="0" compatLnSpc="1">
            <a:prstTxWarp prst="textNoShape">
              <a:avLst/>
            </a:prstTxWarp>
          </a:bodyPr>
          <a:lstStyle>
            <a:lvl1pPr algn="r" defTabSz="913771" eaLnBrk="1" hangingPunct="1">
              <a:defRPr sz="1200">
                <a:latin typeface="Arial" charset="0"/>
                <a:ea typeface="新細明體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52580" name="Rectangle 4">
            <a:extLst>
              <a:ext uri="{FF2B5EF4-FFF2-40B4-BE49-F238E27FC236}">
                <a16:creationId xmlns:a16="http://schemas.microsoft.com/office/drawing/2014/main" id="{079E54D0-6F88-4FAB-B1C4-E4E91E33A715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9750"/>
            <a:ext cx="2944813" cy="49688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18" tIns="45708" rIns="91418" bIns="45708" numCol="1" anchor="b" anchorCtr="0" compatLnSpc="1">
            <a:prstTxWarp prst="textNoShape">
              <a:avLst/>
            </a:prstTxWarp>
          </a:bodyPr>
          <a:lstStyle>
            <a:lvl1pPr algn="l" defTabSz="913771" eaLnBrk="1" hangingPunct="1">
              <a:defRPr sz="1200">
                <a:latin typeface="Arial" charset="0"/>
                <a:ea typeface="新細明體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52581" name="Rectangle 5">
            <a:extLst>
              <a:ext uri="{FF2B5EF4-FFF2-40B4-BE49-F238E27FC236}">
                <a16:creationId xmlns:a16="http://schemas.microsoft.com/office/drawing/2014/main" id="{2347DF65-1C8E-4969-827D-6A77C50E6466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1275" y="9429750"/>
            <a:ext cx="2944813" cy="49688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18" tIns="45708" rIns="91418" bIns="45708" numCol="1" anchor="b" anchorCtr="0" compatLnSpc="1">
            <a:prstTxWarp prst="textNoShape">
              <a:avLst/>
            </a:prstTxWarp>
          </a:bodyPr>
          <a:lstStyle>
            <a:lvl1pPr algn="r" defTabSz="912813" eaLnBrk="1" hangingPunct="1">
              <a:defRPr sz="1200"/>
            </a:lvl1pPr>
          </a:lstStyle>
          <a:p>
            <a:pPr>
              <a:defRPr/>
            </a:pPr>
            <a:fld id="{26594762-2DA8-4444-A88C-F22F14ABD2CC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>
            <a:extLst>
              <a:ext uri="{FF2B5EF4-FFF2-40B4-BE49-F238E27FC236}">
                <a16:creationId xmlns:a16="http://schemas.microsoft.com/office/drawing/2014/main" id="{9672C9AA-EB3E-406F-850C-5D8444BC6106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688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18" tIns="45708" rIns="91418" bIns="45708" numCol="1" anchor="t" anchorCtr="0" compatLnSpc="1">
            <a:prstTxWarp prst="textNoShape">
              <a:avLst/>
            </a:prstTxWarp>
          </a:bodyPr>
          <a:lstStyle>
            <a:lvl1pPr algn="l" defTabSz="913771" eaLnBrk="1" hangingPunct="1">
              <a:defRPr sz="1200">
                <a:latin typeface="Arial" charset="0"/>
                <a:ea typeface="新細明體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6563" name="Rectangle 3">
            <a:extLst>
              <a:ext uri="{FF2B5EF4-FFF2-40B4-BE49-F238E27FC236}">
                <a16:creationId xmlns:a16="http://schemas.microsoft.com/office/drawing/2014/main" id="{3102D464-8601-452A-B487-3BF4A29C005C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49688" y="0"/>
            <a:ext cx="2946400" cy="49688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18" tIns="45708" rIns="91418" bIns="45708" numCol="1" anchor="t" anchorCtr="0" compatLnSpc="1">
            <a:prstTxWarp prst="textNoShape">
              <a:avLst/>
            </a:prstTxWarp>
          </a:bodyPr>
          <a:lstStyle>
            <a:lvl1pPr algn="r" defTabSz="913771" eaLnBrk="1" hangingPunct="1">
              <a:defRPr sz="1200">
                <a:latin typeface="Arial" charset="0"/>
                <a:ea typeface="新細明體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9460" name="Rectangle 4">
            <a:extLst>
              <a:ext uri="{FF2B5EF4-FFF2-40B4-BE49-F238E27FC236}">
                <a16:creationId xmlns:a16="http://schemas.microsoft.com/office/drawing/2014/main" id="{B07F67A9-30F2-4FBC-8D35-FEE24AB0C514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20750" y="747713"/>
            <a:ext cx="4956175" cy="37179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6565" name="Rectangle 5">
            <a:extLst>
              <a:ext uri="{FF2B5EF4-FFF2-40B4-BE49-F238E27FC236}">
                <a16:creationId xmlns:a16="http://schemas.microsoft.com/office/drawing/2014/main" id="{C83650AA-F0D3-4F00-A1E9-7CBBF9548E03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450" y="4713288"/>
            <a:ext cx="5438775" cy="446722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18" tIns="45708" rIns="91418" bIns="4570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noProof="0"/>
              <a:t>按一下以編輯母片</a:t>
            </a:r>
          </a:p>
          <a:p>
            <a:pPr lvl="1"/>
            <a:r>
              <a:rPr lang="zh-TW" altLang="en-US" noProof="0"/>
              <a:t>第二層</a:t>
            </a:r>
          </a:p>
          <a:p>
            <a:pPr lvl="2"/>
            <a:r>
              <a:rPr lang="zh-TW" altLang="en-US" noProof="0"/>
              <a:t>第三層</a:t>
            </a:r>
          </a:p>
          <a:p>
            <a:pPr lvl="3"/>
            <a:r>
              <a:rPr lang="zh-TW" altLang="en-US" noProof="0"/>
              <a:t>第四層</a:t>
            </a:r>
          </a:p>
          <a:p>
            <a:pPr lvl="4"/>
            <a:r>
              <a:rPr lang="zh-TW" altLang="en-US" noProof="0"/>
              <a:t>第五層</a:t>
            </a:r>
          </a:p>
        </p:txBody>
      </p:sp>
      <p:sp>
        <p:nvSpPr>
          <p:cNvPr id="66566" name="Rectangle 6">
            <a:extLst>
              <a:ext uri="{FF2B5EF4-FFF2-40B4-BE49-F238E27FC236}">
                <a16:creationId xmlns:a16="http://schemas.microsoft.com/office/drawing/2014/main" id="{853EF333-BD5A-4125-A54D-E7447F1D5403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9750"/>
            <a:ext cx="2946400" cy="49688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18" tIns="45708" rIns="91418" bIns="45708" numCol="1" anchor="b" anchorCtr="0" compatLnSpc="1">
            <a:prstTxWarp prst="textNoShape">
              <a:avLst/>
            </a:prstTxWarp>
          </a:bodyPr>
          <a:lstStyle>
            <a:lvl1pPr algn="l" defTabSz="913771" eaLnBrk="1" hangingPunct="1">
              <a:defRPr sz="1200">
                <a:latin typeface="Arial" charset="0"/>
                <a:ea typeface="新細明體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6567" name="Rectangle 7">
            <a:extLst>
              <a:ext uri="{FF2B5EF4-FFF2-40B4-BE49-F238E27FC236}">
                <a16:creationId xmlns:a16="http://schemas.microsoft.com/office/drawing/2014/main" id="{5F9ABE54-244A-4D54-91CC-B7CC4F6FE0A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9688" y="9429750"/>
            <a:ext cx="2946400" cy="49688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18" tIns="45708" rIns="91418" bIns="45708" numCol="1" anchor="b" anchorCtr="0" compatLnSpc="1">
            <a:prstTxWarp prst="textNoShape">
              <a:avLst/>
            </a:prstTxWarp>
          </a:bodyPr>
          <a:lstStyle>
            <a:lvl1pPr algn="r" defTabSz="912813" eaLnBrk="1" hangingPunct="1">
              <a:defRPr sz="1200"/>
            </a:lvl1pPr>
          </a:lstStyle>
          <a:p>
            <a:pPr>
              <a:defRPr/>
            </a:pPr>
            <a:fld id="{1E0FC748-7250-466D-9B1E-A69C7505D938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charset="-120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charset="-12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charset="-12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charset="-12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各位先進</a:t>
            </a:r>
            <a:r>
              <a:rPr lang="en-US" altLang="zh-TW" dirty="0"/>
              <a:t>/</a:t>
            </a:r>
            <a:r>
              <a:rPr lang="zh-TW" altLang="en-US" dirty="0"/>
              <a:t>長官</a:t>
            </a:r>
            <a:r>
              <a:rPr lang="en-US" altLang="zh-TW" dirty="0"/>
              <a:t>/</a:t>
            </a:r>
            <a:r>
              <a:rPr lang="zh-TW" altLang="en-US" dirty="0"/>
              <a:t>同仁  先生 女士</a:t>
            </a:r>
            <a:endParaRPr lang="en-US" altLang="zh-TW" dirty="0"/>
          </a:p>
          <a:p>
            <a:r>
              <a:rPr lang="zh-TW" altLang="en-US" dirty="0"/>
              <a:t>大家好</a:t>
            </a:r>
            <a:r>
              <a:rPr lang="en-US" altLang="zh-TW" dirty="0"/>
              <a:t>!</a:t>
            </a:r>
          </a:p>
          <a:p>
            <a:r>
              <a:rPr lang="zh-TW" altLang="en-US" dirty="0"/>
              <a:t>前面的大菜之後，為大家獻上的是最後一到甜點。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E0FC748-7250-466D-9B1E-A69C7505D938}" type="slidenum">
              <a:rPr lang="en-US" altLang="zh-TW" smtClean="0"/>
              <a:pPr>
                <a:defRPr/>
              </a:pPr>
              <a:t>1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2511999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8EA3737-06C5-4690-90C3-987E008ED061}"/>
              </a:ext>
            </a:extLst>
          </p:cNvPr>
          <p:cNvSpPr>
            <a:spLocks noChangeArrowheads="1"/>
          </p:cNvSpPr>
          <p:nvPr/>
        </p:nvSpPr>
        <p:spPr bwMode="hidden">
          <a:xfrm>
            <a:off x="0" y="0"/>
            <a:ext cx="3505200" cy="6858000"/>
          </a:xfrm>
          <a:prstGeom prst="rect">
            <a:avLst/>
          </a:prstGeom>
          <a:gradFill rotWithShape="0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txBody>
          <a:bodyPr wrap="none" anchor="ctr"/>
          <a:lstStyle>
            <a:lvl1pPr eaLnBrk="0" hangingPunct="0">
              <a:defRPr kumimoji="1" sz="36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 sz="3600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 sz="3600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 sz="3600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 sz="3600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algn="ctr" eaLnBrk="1" hangingPunct="1">
              <a:defRPr/>
            </a:pPr>
            <a:endParaRPr kumimoji="0" lang="zh-TW" altLang="zh-TW" sz="2400">
              <a:latin typeface="Times New Roman" pitchFamily="18" charset="0"/>
            </a:endParaRPr>
          </a:p>
        </p:txBody>
      </p:sp>
      <p:pic>
        <p:nvPicPr>
          <p:cNvPr id="5" name="Picture 2" descr="D:\Tereza's\國研院\標誌應用系統_標案\應用設計修改\定稿_簡報版型\130419-國家實驗研究院-簡報元素-01.jpg">
            <a:extLst>
              <a:ext uri="{FF2B5EF4-FFF2-40B4-BE49-F238E27FC236}">
                <a16:creationId xmlns:a16="http://schemas.microsoft.com/office/drawing/2014/main" id="{268337E1-B592-4706-B35B-7A92CEC39AD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363" name="Rectangle 19"/>
          <p:cNvSpPr>
            <a:spLocks noGrp="1" noChangeArrowheads="1"/>
          </p:cNvSpPr>
          <p:nvPr>
            <p:ph type="ctrTitle"/>
          </p:nvPr>
        </p:nvSpPr>
        <p:spPr>
          <a:xfrm>
            <a:off x="2971800" y="1828800"/>
            <a:ext cx="6019800" cy="2209800"/>
          </a:xfrm>
        </p:spPr>
        <p:txBody>
          <a:bodyPr/>
          <a:lstStyle>
            <a:lvl1pPr>
              <a:defRPr sz="4200">
                <a:solidFill>
                  <a:srgbClr val="FFFFFF"/>
                </a:solidFill>
              </a:defRPr>
            </a:lvl1pPr>
          </a:lstStyle>
          <a:p>
            <a:pPr lvl="0"/>
            <a:r>
              <a:rPr lang="zh-TW" altLang="en-US" noProof="0"/>
              <a:t>按一下以編輯母片標題樣式</a:t>
            </a:r>
          </a:p>
        </p:txBody>
      </p:sp>
      <p:sp>
        <p:nvSpPr>
          <p:cNvPr id="57364" name="Rectangle 20"/>
          <p:cNvSpPr>
            <a:spLocks noGrp="1" noChangeArrowheads="1"/>
          </p:cNvSpPr>
          <p:nvPr>
            <p:ph type="subTitle" idx="1"/>
          </p:nvPr>
        </p:nvSpPr>
        <p:spPr>
          <a:xfrm>
            <a:off x="2971800" y="4267200"/>
            <a:ext cx="6019800" cy="17526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3400"/>
            </a:lvl1pPr>
          </a:lstStyle>
          <a:p>
            <a:pPr lvl="0"/>
            <a:r>
              <a:rPr lang="zh-TW" altLang="en-US" noProof="0" dirty="0"/>
              <a:t>按一下以編輯母片副標題樣式</a:t>
            </a:r>
          </a:p>
        </p:txBody>
      </p:sp>
      <p:sp>
        <p:nvSpPr>
          <p:cNvPr id="6" name="Rectangle 16">
            <a:extLst>
              <a:ext uri="{FF2B5EF4-FFF2-40B4-BE49-F238E27FC236}">
                <a16:creationId xmlns:a16="http://schemas.microsoft.com/office/drawing/2014/main" id="{98424FB5-F315-4F4E-B65C-0ADECA790F4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Rectangle 17">
            <a:extLst>
              <a:ext uri="{FF2B5EF4-FFF2-40B4-BE49-F238E27FC236}">
                <a16:creationId xmlns:a16="http://schemas.microsoft.com/office/drawing/2014/main" id="{82C456CB-DD03-4C61-86A3-79D976237C4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8" name="Rectangle 18">
            <a:extLst>
              <a:ext uri="{FF2B5EF4-FFF2-40B4-BE49-F238E27FC236}">
                <a16:creationId xmlns:a16="http://schemas.microsoft.com/office/drawing/2014/main" id="{D8F4F482-0099-40DB-980E-F1EB92E98C2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xfrm>
            <a:off x="6621463" y="6186488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D4DF6F7-13B8-4F88-B92D-02284B6BA22D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0417421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793EBAB9-0071-4C81-90A3-C6AEB9143A3A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F3D40200-4B59-47C1-B3A7-4BDACA00D7EC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21B50E6-CB66-4BF9-A83D-F54DE4846C4E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6" name="Rectangle 16">
            <a:extLst>
              <a:ext uri="{FF2B5EF4-FFF2-40B4-BE49-F238E27FC236}">
                <a16:creationId xmlns:a16="http://schemas.microsoft.com/office/drawing/2014/main" id="{0E7201A1-7B74-4B20-A2FE-587764A28BB1}"/>
              </a:ext>
            </a:extLst>
          </p:cNvPr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3704462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848475" y="0"/>
            <a:ext cx="2128838" cy="602138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0"/>
            <a:ext cx="6238875" cy="602138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E06A88D1-F02D-493A-AF94-CDE77DF3122E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7CB02A86-B375-4013-A52B-C66BCD64291D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3736AAA-07B5-4BBE-8715-25E8DA081C3B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6" name="Rectangle 16">
            <a:extLst>
              <a:ext uri="{FF2B5EF4-FFF2-40B4-BE49-F238E27FC236}">
                <a16:creationId xmlns:a16="http://schemas.microsoft.com/office/drawing/2014/main" id="{57318D4A-25EF-4AD0-9B45-F23A2A87BDC6}"/>
              </a:ext>
            </a:extLst>
          </p:cNvPr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9437205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標題及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3438" y="0"/>
            <a:ext cx="8143875" cy="992188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表格版面配置區 2"/>
          <p:cNvSpPr>
            <a:spLocks noGrp="1"/>
          </p:cNvSpPr>
          <p:nvPr>
            <p:ph type="tbl" idx="1"/>
          </p:nvPr>
        </p:nvSpPr>
        <p:spPr>
          <a:xfrm>
            <a:off x="457200" y="1357313"/>
            <a:ext cx="8229600" cy="4664075"/>
          </a:xfrm>
        </p:spPr>
        <p:txBody>
          <a:bodyPr/>
          <a:lstStyle/>
          <a:p>
            <a:pPr lvl="0"/>
            <a:endParaRPr lang="zh-TW" altLang="en-US" noProof="0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90B5EBFE-3DD7-4B0E-8574-20CAD8908F50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C0E7B882-1E76-4BEB-B3DC-84EF8780945F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AF491AA-9A0D-4274-9337-119CBADF1B79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6" name="Rectangle 16">
            <a:extLst>
              <a:ext uri="{FF2B5EF4-FFF2-40B4-BE49-F238E27FC236}">
                <a16:creationId xmlns:a16="http://schemas.microsoft.com/office/drawing/2014/main" id="{671F5C46-ADCC-467A-AA71-B8B53B42E63D}"/>
              </a:ext>
            </a:extLst>
          </p:cNvPr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9851807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2468C2C-8639-450D-8ADE-7F9754C26FD6}"/>
              </a:ext>
            </a:extLst>
          </p:cNvPr>
          <p:cNvSpPr>
            <a:spLocks noChangeArrowheads="1"/>
          </p:cNvSpPr>
          <p:nvPr/>
        </p:nvSpPr>
        <p:spPr bwMode="hidden">
          <a:xfrm>
            <a:off x="0" y="0"/>
            <a:ext cx="3505200" cy="6858000"/>
          </a:xfrm>
          <a:prstGeom prst="rect">
            <a:avLst/>
          </a:prstGeom>
          <a:gradFill rotWithShape="0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txBody>
          <a:bodyPr wrap="none" anchor="ctr"/>
          <a:lstStyle>
            <a:lvl1pPr eaLnBrk="0" hangingPunct="0">
              <a:defRPr kumimoji="1" sz="36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 sz="3600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 sz="3600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 sz="3600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 sz="3600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algn="ctr" eaLnBrk="1" hangingPunct="1">
              <a:defRPr/>
            </a:pPr>
            <a:endParaRPr kumimoji="0" lang="zh-TW" altLang="zh-TW" sz="2400">
              <a:solidFill>
                <a:srgbClr val="000000"/>
              </a:solidFill>
              <a:latin typeface="Times New Roman" pitchFamily="18" charset="0"/>
            </a:endParaRPr>
          </a:p>
        </p:txBody>
      </p:sp>
      <p:pic>
        <p:nvPicPr>
          <p:cNvPr id="5" name="Picture 2" descr="D:\Tereza's\國研院\標誌應用系統_標案\應用設計修改\定稿_簡報版型\130419-國家實驗研究院-簡報元素-01.jpg">
            <a:extLst>
              <a:ext uri="{FF2B5EF4-FFF2-40B4-BE49-F238E27FC236}">
                <a16:creationId xmlns:a16="http://schemas.microsoft.com/office/drawing/2014/main" id="{589E709A-46AE-4ED2-81F3-16CBE9897F2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363" name="Rectangle 19"/>
          <p:cNvSpPr>
            <a:spLocks noGrp="1" noChangeArrowheads="1"/>
          </p:cNvSpPr>
          <p:nvPr>
            <p:ph type="ctrTitle"/>
          </p:nvPr>
        </p:nvSpPr>
        <p:spPr>
          <a:xfrm>
            <a:off x="2971800" y="1828800"/>
            <a:ext cx="6019800" cy="2209800"/>
          </a:xfrm>
        </p:spPr>
        <p:txBody>
          <a:bodyPr/>
          <a:lstStyle>
            <a:lvl1pPr>
              <a:defRPr sz="4200">
                <a:solidFill>
                  <a:srgbClr val="FFFFFF"/>
                </a:solidFill>
              </a:defRPr>
            </a:lvl1pPr>
          </a:lstStyle>
          <a:p>
            <a:pPr lvl="0"/>
            <a:r>
              <a:rPr lang="zh-TW" altLang="en-US" noProof="0"/>
              <a:t>按一下以編輯母片標題樣式</a:t>
            </a:r>
          </a:p>
        </p:txBody>
      </p:sp>
      <p:sp>
        <p:nvSpPr>
          <p:cNvPr id="57364" name="Rectangle 20"/>
          <p:cNvSpPr>
            <a:spLocks noGrp="1" noChangeArrowheads="1"/>
          </p:cNvSpPr>
          <p:nvPr>
            <p:ph type="subTitle" idx="1"/>
          </p:nvPr>
        </p:nvSpPr>
        <p:spPr>
          <a:xfrm>
            <a:off x="2971800" y="4267200"/>
            <a:ext cx="6019800" cy="17526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3400"/>
            </a:lvl1pPr>
          </a:lstStyle>
          <a:p>
            <a:pPr lvl="0"/>
            <a:r>
              <a:rPr lang="zh-TW" altLang="en-US" noProof="0" dirty="0"/>
              <a:t>按一下以編輯母片副標題樣式</a:t>
            </a:r>
          </a:p>
        </p:txBody>
      </p:sp>
      <p:sp>
        <p:nvSpPr>
          <p:cNvPr id="6" name="Rectangle 16">
            <a:extLst>
              <a:ext uri="{FF2B5EF4-FFF2-40B4-BE49-F238E27FC236}">
                <a16:creationId xmlns:a16="http://schemas.microsoft.com/office/drawing/2014/main" id="{D9DE26B5-CE5E-4FE0-AB0D-4B21AE42E12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Rectangle 17">
            <a:extLst>
              <a:ext uri="{FF2B5EF4-FFF2-40B4-BE49-F238E27FC236}">
                <a16:creationId xmlns:a16="http://schemas.microsoft.com/office/drawing/2014/main" id="{91466AB7-E2AB-4055-A0C5-CEC27F8BF11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8" name="Rectangle 18">
            <a:extLst>
              <a:ext uri="{FF2B5EF4-FFF2-40B4-BE49-F238E27FC236}">
                <a16:creationId xmlns:a16="http://schemas.microsoft.com/office/drawing/2014/main" id="{78E8A18F-E168-4D0D-B63C-C27829DB39B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xfrm>
            <a:off x="6621463" y="6186488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B38F0FF-2F5E-490C-B2B6-197EE98B1377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9762545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7602B614-761D-4A0D-A734-9820F2D4179B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8802102C-1A18-4E27-A907-B5B3E943B421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4D6EBA0-EA91-47CD-B860-4A2D5860406F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6" name="Rectangle 16">
            <a:extLst>
              <a:ext uri="{FF2B5EF4-FFF2-40B4-BE49-F238E27FC236}">
                <a16:creationId xmlns:a16="http://schemas.microsoft.com/office/drawing/2014/main" id="{0FAB6D3F-1F9B-46BA-9BF1-0701E0F3347A}"/>
              </a:ext>
            </a:extLst>
          </p:cNvPr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9496961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2AB600F7-1255-4612-AA52-5D369C2459D5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1468814D-DE90-4BF2-A6BB-35E95588762F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923873-DC1D-4631-A6AC-41BB2322568A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6" name="Rectangle 16">
            <a:extLst>
              <a:ext uri="{FF2B5EF4-FFF2-40B4-BE49-F238E27FC236}">
                <a16:creationId xmlns:a16="http://schemas.microsoft.com/office/drawing/2014/main" id="{030AEFD8-F3CA-4C2D-97D8-BDCE061D60BC}"/>
              </a:ext>
            </a:extLst>
          </p:cNvPr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09076520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357313"/>
            <a:ext cx="4038600" cy="466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357313"/>
            <a:ext cx="4038600" cy="466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655DD07F-7598-4317-86AB-3E250FBC4E63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83CD0784-4FB7-4192-8219-87379DA2CF86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50B60A9-A17C-4BE0-A10D-3F97B66ADB70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7" name="Rectangle 16">
            <a:extLst>
              <a:ext uri="{FF2B5EF4-FFF2-40B4-BE49-F238E27FC236}">
                <a16:creationId xmlns:a16="http://schemas.microsoft.com/office/drawing/2014/main" id="{D45BE65A-2405-4547-84F7-6985E590BFB8}"/>
              </a:ext>
            </a:extLst>
          </p:cNvPr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06996640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DB0A2FAC-34F3-4283-A3C3-94AA6080A159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37C6A608-3290-471E-BA5F-FF7573F64CC1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83BE1C-9CD5-41B3-B348-E1C12632CC60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9" name="Rectangle 16">
            <a:extLst>
              <a:ext uri="{FF2B5EF4-FFF2-40B4-BE49-F238E27FC236}">
                <a16:creationId xmlns:a16="http://schemas.microsoft.com/office/drawing/2014/main" id="{85E2A32B-712A-4869-9634-A3A83A842995}"/>
              </a:ext>
            </a:extLst>
          </p:cNvPr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63758042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C8CC0F9-94E4-41ED-9D02-684A0FC91218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894C09C-4FD0-47CF-8532-4AF4C36E7E88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F3E2892-0EEB-4C46-925E-B50EE129C079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5" name="Rectangle 16">
            <a:extLst>
              <a:ext uri="{FF2B5EF4-FFF2-40B4-BE49-F238E27FC236}">
                <a16:creationId xmlns:a16="http://schemas.microsoft.com/office/drawing/2014/main" id="{8E8B5BF8-F793-460A-9E6A-56E56464980F}"/>
              </a:ext>
            </a:extLst>
          </p:cNvPr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14519571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BF8F5BFB-B0E0-443C-8937-56714563A3EA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276E0D42-1B7F-4DD7-B627-252ECA9D8341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60197D9-2829-42C4-B72A-F5C7CC7B02D0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4" name="Rectangle 16">
            <a:extLst>
              <a:ext uri="{FF2B5EF4-FFF2-40B4-BE49-F238E27FC236}">
                <a16:creationId xmlns:a16="http://schemas.microsoft.com/office/drawing/2014/main" id="{6E77D31E-4E36-46F0-B439-837D62211F32}"/>
              </a:ext>
            </a:extLst>
          </p:cNvPr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3872916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EF895F6A-08EC-4D06-AD86-F343AD603516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1C4220B4-9639-43A3-BFAF-0EF6A90DC45E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88A4311-EFC0-4FDA-A15B-814A4F6B1725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6" name="Rectangle 16">
            <a:extLst>
              <a:ext uri="{FF2B5EF4-FFF2-40B4-BE49-F238E27FC236}">
                <a16:creationId xmlns:a16="http://schemas.microsoft.com/office/drawing/2014/main" id="{9E058603-A011-43CF-B6E3-36AE068AC835}"/>
              </a:ext>
            </a:extLst>
          </p:cNvPr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84352499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B5B29530-522E-4779-9015-67EF8D4CE906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E3D15A19-B6BF-4B1C-92AA-C1C4EFE98B93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32665E2-C0B0-406F-A725-A10A9BA9EDDC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7" name="Rectangle 16">
            <a:extLst>
              <a:ext uri="{FF2B5EF4-FFF2-40B4-BE49-F238E27FC236}">
                <a16:creationId xmlns:a16="http://schemas.microsoft.com/office/drawing/2014/main" id="{52799993-C6ED-4255-9262-98E13E29ADD4}"/>
              </a:ext>
            </a:extLst>
          </p:cNvPr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26068216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C57A30B7-7373-48B7-B662-FF2EE81F0272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CF96E330-69A2-408E-BD36-8198DB408D9F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682FEB5-D39C-4761-8E29-2E80F383ECDD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7" name="Rectangle 16">
            <a:extLst>
              <a:ext uri="{FF2B5EF4-FFF2-40B4-BE49-F238E27FC236}">
                <a16:creationId xmlns:a16="http://schemas.microsoft.com/office/drawing/2014/main" id="{3E66EC2B-6E53-4BF3-9F4B-0F7FA212D756}"/>
              </a:ext>
            </a:extLst>
          </p:cNvPr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24090677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38EE10A4-5373-4325-A574-FCC2F243531B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3483AF65-E5BC-48D9-9906-4EFF873B814A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5435FC0-EF34-4DCA-B3C7-CF0E09D7E50A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6" name="Rectangle 16">
            <a:extLst>
              <a:ext uri="{FF2B5EF4-FFF2-40B4-BE49-F238E27FC236}">
                <a16:creationId xmlns:a16="http://schemas.microsoft.com/office/drawing/2014/main" id="{6D5AA555-B2DA-4D4A-92F5-A7A91269E46C}"/>
              </a:ext>
            </a:extLst>
          </p:cNvPr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4451407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848475" y="0"/>
            <a:ext cx="2128838" cy="602138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0"/>
            <a:ext cx="6238875" cy="602138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5E6B3E25-BF2E-40E8-94A5-BF04D8BDC465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23F0798-A186-414D-B468-21D5F03F8511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69C0D19-9408-46EA-BA4E-DD836AD07FDE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6" name="Rectangle 16">
            <a:extLst>
              <a:ext uri="{FF2B5EF4-FFF2-40B4-BE49-F238E27FC236}">
                <a16:creationId xmlns:a16="http://schemas.microsoft.com/office/drawing/2014/main" id="{66B52C91-B268-43B8-81B4-331C62338379}"/>
              </a:ext>
            </a:extLst>
          </p:cNvPr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21227099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標題及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3438" y="0"/>
            <a:ext cx="8143875" cy="992188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表格版面配置區 2"/>
          <p:cNvSpPr>
            <a:spLocks noGrp="1"/>
          </p:cNvSpPr>
          <p:nvPr>
            <p:ph type="tbl" idx="1"/>
          </p:nvPr>
        </p:nvSpPr>
        <p:spPr>
          <a:xfrm>
            <a:off x="457200" y="1357313"/>
            <a:ext cx="8229600" cy="4664075"/>
          </a:xfrm>
        </p:spPr>
        <p:txBody>
          <a:bodyPr/>
          <a:lstStyle/>
          <a:p>
            <a:pPr lvl="0"/>
            <a:endParaRPr lang="zh-TW" altLang="en-US" noProof="0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A98FB677-1672-4052-AAC1-B280B2AF5094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763922B-7DC4-42D0-8F5B-6861E5AAD1D9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740A217-F013-403A-9FC7-7FF892C8B875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6" name="Rectangle 16">
            <a:extLst>
              <a:ext uri="{FF2B5EF4-FFF2-40B4-BE49-F238E27FC236}">
                <a16:creationId xmlns:a16="http://schemas.microsoft.com/office/drawing/2014/main" id="{91319744-25E8-4F1F-B581-43A6074BFD1D}"/>
              </a:ext>
            </a:extLst>
          </p:cNvPr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59161829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84A12F3-CF83-40AA-BAD7-9F3CD2B2F98F}"/>
              </a:ext>
            </a:extLst>
          </p:cNvPr>
          <p:cNvSpPr>
            <a:spLocks noChangeArrowheads="1"/>
          </p:cNvSpPr>
          <p:nvPr/>
        </p:nvSpPr>
        <p:spPr bwMode="hidden">
          <a:xfrm>
            <a:off x="0" y="0"/>
            <a:ext cx="3505200" cy="6858000"/>
          </a:xfrm>
          <a:prstGeom prst="rect">
            <a:avLst/>
          </a:prstGeom>
          <a:gradFill rotWithShape="0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txBody>
          <a:bodyPr wrap="none" anchor="ctr"/>
          <a:lstStyle>
            <a:lvl1pPr eaLnBrk="0" hangingPunct="0">
              <a:defRPr kumimoji="1" sz="36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 sz="3600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 sz="3600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 sz="3600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 sz="3600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algn="ctr" eaLnBrk="1" hangingPunct="1">
              <a:defRPr/>
            </a:pPr>
            <a:endParaRPr kumimoji="0" lang="zh-TW" altLang="zh-TW" sz="2400">
              <a:latin typeface="Times New Roman" pitchFamily="18" charset="0"/>
            </a:endParaRPr>
          </a:p>
        </p:txBody>
      </p:sp>
      <p:pic>
        <p:nvPicPr>
          <p:cNvPr id="5" name="Picture 2" descr="D:\Tereza's\國研院\標誌應用系統_標案\應用設計修改\定稿_簡報版型\130419-國家實驗研究院-簡報元素-01.jpg">
            <a:extLst>
              <a:ext uri="{FF2B5EF4-FFF2-40B4-BE49-F238E27FC236}">
                <a16:creationId xmlns:a16="http://schemas.microsoft.com/office/drawing/2014/main" id="{72808623-14FF-49BB-96B5-25E48268C19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363" name="Rectangle 19"/>
          <p:cNvSpPr>
            <a:spLocks noGrp="1" noChangeArrowheads="1"/>
          </p:cNvSpPr>
          <p:nvPr>
            <p:ph type="ctrTitle"/>
          </p:nvPr>
        </p:nvSpPr>
        <p:spPr>
          <a:xfrm>
            <a:off x="2971800" y="1828800"/>
            <a:ext cx="6019800" cy="2209800"/>
          </a:xfrm>
        </p:spPr>
        <p:txBody>
          <a:bodyPr/>
          <a:lstStyle>
            <a:lvl1pPr>
              <a:defRPr sz="4200">
                <a:solidFill>
                  <a:srgbClr val="FFFFFF"/>
                </a:solidFill>
              </a:defRPr>
            </a:lvl1pPr>
          </a:lstStyle>
          <a:p>
            <a:pPr lvl="0"/>
            <a:r>
              <a:rPr lang="zh-TW" altLang="en-US" noProof="0"/>
              <a:t>按一下以編輯母片標題樣式</a:t>
            </a:r>
          </a:p>
        </p:txBody>
      </p:sp>
      <p:sp>
        <p:nvSpPr>
          <p:cNvPr id="57364" name="Rectangle 20"/>
          <p:cNvSpPr>
            <a:spLocks noGrp="1" noChangeArrowheads="1"/>
          </p:cNvSpPr>
          <p:nvPr>
            <p:ph type="subTitle" idx="1"/>
          </p:nvPr>
        </p:nvSpPr>
        <p:spPr>
          <a:xfrm>
            <a:off x="2971800" y="4267200"/>
            <a:ext cx="6019800" cy="17526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3400"/>
            </a:lvl1pPr>
          </a:lstStyle>
          <a:p>
            <a:pPr lvl="0"/>
            <a:r>
              <a:rPr lang="zh-TW" altLang="en-US" noProof="0" dirty="0"/>
              <a:t>按一下以編輯母片副標題樣式</a:t>
            </a:r>
          </a:p>
        </p:txBody>
      </p:sp>
      <p:sp>
        <p:nvSpPr>
          <p:cNvPr id="6" name="Rectangle 16">
            <a:extLst>
              <a:ext uri="{FF2B5EF4-FFF2-40B4-BE49-F238E27FC236}">
                <a16:creationId xmlns:a16="http://schemas.microsoft.com/office/drawing/2014/main" id="{5B9C9DFB-DA04-4A33-AA56-C01F33A2A80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2017/7/4</a:t>
            </a:r>
          </a:p>
        </p:txBody>
      </p:sp>
      <p:sp>
        <p:nvSpPr>
          <p:cNvPr id="7" name="Rectangle 17">
            <a:extLst>
              <a:ext uri="{FF2B5EF4-FFF2-40B4-BE49-F238E27FC236}">
                <a16:creationId xmlns:a16="http://schemas.microsoft.com/office/drawing/2014/main" id="{83B79E1A-9330-4298-8CD5-8C0941E9BC1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8" name="Rectangle 18">
            <a:extLst>
              <a:ext uri="{FF2B5EF4-FFF2-40B4-BE49-F238E27FC236}">
                <a16:creationId xmlns:a16="http://schemas.microsoft.com/office/drawing/2014/main" id="{F07B4DA5-1AEF-4E31-B9C8-A6764D59DA1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xfrm>
            <a:off x="6621463" y="6186488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4B1BBD9-CF4B-4F74-8AAF-DD812929F5BC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73798551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2F64D7AF-A096-48B3-8035-603860370ED6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13D3D33D-8053-4A61-A532-F0CBD42C698C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D909474-2BA9-4DDA-8B53-3512FB675696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6" name="Rectangle 16">
            <a:extLst>
              <a:ext uri="{FF2B5EF4-FFF2-40B4-BE49-F238E27FC236}">
                <a16:creationId xmlns:a16="http://schemas.microsoft.com/office/drawing/2014/main" id="{1BFA5716-978E-44F9-AC06-B7F9291D88AB}"/>
              </a:ext>
            </a:extLst>
          </p:cNvPr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2017/7/4</a:t>
            </a:r>
          </a:p>
        </p:txBody>
      </p:sp>
    </p:spTree>
    <p:extLst>
      <p:ext uri="{BB962C8B-B14F-4D97-AF65-F5344CB8AC3E}">
        <p14:creationId xmlns:p14="http://schemas.microsoft.com/office/powerpoint/2010/main" val="371264918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BA273BBB-95D3-4161-8DEC-D0662BCCC581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2A62B83C-6200-4505-9CFE-4DE1C1E8B9FA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7CCA8D4-CA97-454D-AB80-C419DC8B92AD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6" name="Rectangle 16">
            <a:extLst>
              <a:ext uri="{FF2B5EF4-FFF2-40B4-BE49-F238E27FC236}">
                <a16:creationId xmlns:a16="http://schemas.microsoft.com/office/drawing/2014/main" id="{8EC36827-DE9C-4556-88E2-E0A048E05D7A}"/>
              </a:ext>
            </a:extLst>
          </p:cNvPr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2017/7/4</a:t>
            </a:r>
          </a:p>
        </p:txBody>
      </p:sp>
    </p:spTree>
    <p:extLst>
      <p:ext uri="{BB962C8B-B14F-4D97-AF65-F5344CB8AC3E}">
        <p14:creationId xmlns:p14="http://schemas.microsoft.com/office/powerpoint/2010/main" val="377014869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357313"/>
            <a:ext cx="4038600" cy="466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357313"/>
            <a:ext cx="4038600" cy="466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7272B57E-C660-4260-A2F4-A1FC5B127804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86F33E30-E42D-4371-95EC-420817C765E5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EA7ED1D-9CD2-4180-88A9-F63203995177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7" name="Rectangle 16">
            <a:extLst>
              <a:ext uri="{FF2B5EF4-FFF2-40B4-BE49-F238E27FC236}">
                <a16:creationId xmlns:a16="http://schemas.microsoft.com/office/drawing/2014/main" id="{44873441-169C-4B87-A5F4-C7601C41A7BB}"/>
              </a:ext>
            </a:extLst>
          </p:cNvPr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2017/7/4</a:t>
            </a:r>
          </a:p>
        </p:txBody>
      </p:sp>
    </p:spTree>
    <p:extLst>
      <p:ext uri="{BB962C8B-B14F-4D97-AF65-F5344CB8AC3E}">
        <p14:creationId xmlns:p14="http://schemas.microsoft.com/office/powerpoint/2010/main" val="394896387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B23DEF71-0ECE-49DB-B544-25ED2997FB7F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E6AB2183-1A7B-4DDD-8C1E-0712E450DFAF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6A4475C-66D7-4573-A695-C9C715E08D13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9" name="Rectangle 16">
            <a:extLst>
              <a:ext uri="{FF2B5EF4-FFF2-40B4-BE49-F238E27FC236}">
                <a16:creationId xmlns:a16="http://schemas.microsoft.com/office/drawing/2014/main" id="{D90EB2F6-0191-44C3-8A6B-1CE323B9A2D9}"/>
              </a:ext>
            </a:extLst>
          </p:cNvPr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2017/7/4</a:t>
            </a:r>
          </a:p>
        </p:txBody>
      </p:sp>
    </p:spTree>
    <p:extLst>
      <p:ext uri="{BB962C8B-B14F-4D97-AF65-F5344CB8AC3E}">
        <p14:creationId xmlns:p14="http://schemas.microsoft.com/office/powerpoint/2010/main" val="7170459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96FD3D60-120E-4EB6-98D4-3155CA598BC8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0BEFE15A-AD8B-4F5D-B473-9A8677ABDF36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9C28F63-679C-463C-B89B-728FED1FD354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6" name="Rectangle 16">
            <a:extLst>
              <a:ext uri="{FF2B5EF4-FFF2-40B4-BE49-F238E27FC236}">
                <a16:creationId xmlns:a16="http://schemas.microsoft.com/office/drawing/2014/main" id="{73E34812-F5D5-4437-9E4E-B853EBFC6CB6}"/>
              </a:ext>
            </a:extLst>
          </p:cNvPr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69618338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6F3ADDE-D1A5-4A6F-BE96-A8BC80CEA522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5C3A339-54F0-4ED3-A9BD-97CB5E746FFA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D776963-8896-49C8-B34F-5A5805A28B83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5" name="Rectangle 16">
            <a:extLst>
              <a:ext uri="{FF2B5EF4-FFF2-40B4-BE49-F238E27FC236}">
                <a16:creationId xmlns:a16="http://schemas.microsoft.com/office/drawing/2014/main" id="{C9DC8F5F-EF13-41F4-A70B-34C9F39B3ADD}"/>
              </a:ext>
            </a:extLst>
          </p:cNvPr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2017/7/4</a:t>
            </a:r>
          </a:p>
        </p:txBody>
      </p:sp>
    </p:spTree>
    <p:extLst>
      <p:ext uri="{BB962C8B-B14F-4D97-AF65-F5344CB8AC3E}">
        <p14:creationId xmlns:p14="http://schemas.microsoft.com/office/powerpoint/2010/main" val="181706836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18F6FDEF-3FEB-4704-AE1E-D335AF4A0E4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33A3861A-95FA-4525-B6DA-766365613B4B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288D637-9FBE-40F8-AEB5-F937E6E9B5C4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4" name="Rectangle 16">
            <a:extLst>
              <a:ext uri="{FF2B5EF4-FFF2-40B4-BE49-F238E27FC236}">
                <a16:creationId xmlns:a16="http://schemas.microsoft.com/office/drawing/2014/main" id="{A81ACA02-7294-49FF-99AD-4D6C28192DFD}"/>
              </a:ext>
            </a:extLst>
          </p:cNvPr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2017/7/4</a:t>
            </a:r>
          </a:p>
        </p:txBody>
      </p:sp>
    </p:spTree>
    <p:extLst>
      <p:ext uri="{BB962C8B-B14F-4D97-AF65-F5344CB8AC3E}">
        <p14:creationId xmlns:p14="http://schemas.microsoft.com/office/powerpoint/2010/main" val="343966764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D32BD1B3-B180-4660-BE14-DFE0399DEBE4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0724FB53-1127-49B3-BFE5-FE4A348ADFD1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253740F-01C1-4465-853D-437CD02728C3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7" name="Rectangle 16">
            <a:extLst>
              <a:ext uri="{FF2B5EF4-FFF2-40B4-BE49-F238E27FC236}">
                <a16:creationId xmlns:a16="http://schemas.microsoft.com/office/drawing/2014/main" id="{52B9E8C5-67EA-436E-AFE9-C97E3843F653}"/>
              </a:ext>
            </a:extLst>
          </p:cNvPr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2017/7/4</a:t>
            </a:r>
          </a:p>
        </p:txBody>
      </p:sp>
    </p:spTree>
    <p:extLst>
      <p:ext uri="{BB962C8B-B14F-4D97-AF65-F5344CB8AC3E}">
        <p14:creationId xmlns:p14="http://schemas.microsoft.com/office/powerpoint/2010/main" val="216566212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B8C2ACFF-54F8-4967-9A0D-115F50DB7C3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35564636-F970-40AE-AF0E-BE99752762B3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700518C-15AE-4DE7-B97D-B78A4EDC12E9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7" name="Rectangle 16">
            <a:extLst>
              <a:ext uri="{FF2B5EF4-FFF2-40B4-BE49-F238E27FC236}">
                <a16:creationId xmlns:a16="http://schemas.microsoft.com/office/drawing/2014/main" id="{42AAB8F7-9DFB-4D4E-B211-4B37BC93299B}"/>
              </a:ext>
            </a:extLst>
          </p:cNvPr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2017/7/4</a:t>
            </a:r>
          </a:p>
        </p:txBody>
      </p:sp>
    </p:spTree>
    <p:extLst>
      <p:ext uri="{BB962C8B-B14F-4D97-AF65-F5344CB8AC3E}">
        <p14:creationId xmlns:p14="http://schemas.microsoft.com/office/powerpoint/2010/main" val="88800273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2C20B7E2-2120-4A0F-A736-41B2ED0FE879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3A70CFC2-A376-4C4D-8228-962909DD6798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19C62CF-BE1B-400E-B9E3-EECF24DC1F64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6" name="Rectangle 16">
            <a:extLst>
              <a:ext uri="{FF2B5EF4-FFF2-40B4-BE49-F238E27FC236}">
                <a16:creationId xmlns:a16="http://schemas.microsoft.com/office/drawing/2014/main" id="{564E87B6-5F8D-43BE-BBD6-3EA806469CD5}"/>
              </a:ext>
            </a:extLst>
          </p:cNvPr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2017/7/4</a:t>
            </a:r>
          </a:p>
        </p:txBody>
      </p:sp>
    </p:spTree>
    <p:extLst>
      <p:ext uri="{BB962C8B-B14F-4D97-AF65-F5344CB8AC3E}">
        <p14:creationId xmlns:p14="http://schemas.microsoft.com/office/powerpoint/2010/main" val="90742554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848475" y="0"/>
            <a:ext cx="2128838" cy="602138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0"/>
            <a:ext cx="6238875" cy="602138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81E0F2CF-216E-4EB3-B54A-C10B55CF6C6E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0FBB8997-9C58-4553-AA9E-29651D85C5F9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75DF34D-6411-4313-84C7-DBDE3DFC6FF5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6" name="Rectangle 16">
            <a:extLst>
              <a:ext uri="{FF2B5EF4-FFF2-40B4-BE49-F238E27FC236}">
                <a16:creationId xmlns:a16="http://schemas.microsoft.com/office/drawing/2014/main" id="{891D787C-426B-4152-994E-D3C0AEBD004A}"/>
              </a:ext>
            </a:extLst>
          </p:cNvPr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2017/7/4</a:t>
            </a:r>
          </a:p>
        </p:txBody>
      </p:sp>
    </p:spTree>
    <p:extLst>
      <p:ext uri="{BB962C8B-B14F-4D97-AF65-F5344CB8AC3E}">
        <p14:creationId xmlns:p14="http://schemas.microsoft.com/office/powerpoint/2010/main" val="63874567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標題及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3438" y="0"/>
            <a:ext cx="8143875" cy="992188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表格版面配置區 2"/>
          <p:cNvSpPr>
            <a:spLocks noGrp="1"/>
          </p:cNvSpPr>
          <p:nvPr>
            <p:ph type="tbl" idx="1"/>
          </p:nvPr>
        </p:nvSpPr>
        <p:spPr>
          <a:xfrm>
            <a:off x="457200" y="1357313"/>
            <a:ext cx="8229600" cy="4664075"/>
          </a:xfrm>
        </p:spPr>
        <p:txBody>
          <a:bodyPr/>
          <a:lstStyle/>
          <a:p>
            <a:pPr lvl="0"/>
            <a:endParaRPr lang="zh-TW" altLang="en-US" noProof="0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7C86A65B-A51A-4289-AB9D-087D8FCEEF49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FC10F873-7950-4B77-9660-26469B7E3740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432175-0B26-40F5-AD16-94DE59F2AD10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6" name="Rectangle 16">
            <a:extLst>
              <a:ext uri="{FF2B5EF4-FFF2-40B4-BE49-F238E27FC236}">
                <a16:creationId xmlns:a16="http://schemas.microsoft.com/office/drawing/2014/main" id="{6FCA4290-72BA-4763-B008-4E65FE3A9E1D}"/>
              </a:ext>
            </a:extLst>
          </p:cNvPr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2017/7/4</a:t>
            </a:r>
          </a:p>
        </p:txBody>
      </p:sp>
    </p:spTree>
    <p:extLst>
      <p:ext uri="{BB962C8B-B14F-4D97-AF65-F5344CB8AC3E}">
        <p14:creationId xmlns:p14="http://schemas.microsoft.com/office/powerpoint/2010/main" val="322927844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8C46956-6501-45B1-B07F-0804F2526A2B}"/>
              </a:ext>
            </a:extLst>
          </p:cNvPr>
          <p:cNvSpPr>
            <a:spLocks noChangeArrowheads="1"/>
          </p:cNvSpPr>
          <p:nvPr/>
        </p:nvSpPr>
        <p:spPr bwMode="hidden">
          <a:xfrm>
            <a:off x="0" y="0"/>
            <a:ext cx="3505200" cy="6858000"/>
          </a:xfrm>
          <a:prstGeom prst="rect">
            <a:avLst/>
          </a:prstGeom>
          <a:gradFill rotWithShape="0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txBody>
          <a:bodyPr wrap="none" anchor="ctr"/>
          <a:lstStyle>
            <a:lvl1pPr eaLnBrk="0" hangingPunct="0">
              <a:defRPr kumimoji="1" sz="36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 sz="3600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 sz="3600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 sz="3600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 sz="3600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algn="ctr" eaLnBrk="1" hangingPunct="1">
              <a:defRPr/>
            </a:pPr>
            <a:endParaRPr kumimoji="0" lang="zh-TW" altLang="zh-TW" sz="2400">
              <a:latin typeface="Times New Roman" pitchFamily="18" charset="0"/>
            </a:endParaRPr>
          </a:p>
        </p:txBody>
      </p:sp>
      <p:pic>
        <p:nvPicPr>
          <p:cNvPr id="5" name="Picture 2" descr="D:\Tereza's\國研院\標誌應用系統_標案\應用設計修改\定稿_簡報版型\130419-國家實驗研究院-簡報元素-01.jpg">
            <a:extLst>
              <a:ext uri="{FF2B5EF4-FFF2-40B4-BE49-F238E27FC236}">
                <a16:creationId xmlns:a16="http://schemas.microsoft.com/office/drawing/2014/main" id="{EE0558E6-B348-47DD-BAFA-31A697250B7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363" name="Rectangle 19"/>
          <p:cNvSpPr>
            <a:spLocks noGrp="1" noChangeArrowheads="1"/>
          </p:cNvSpPr>
          <p:nvPr>
            <p:ph type="ctrTitle"/>
          </p:nvPr>
        </p:nvSpPr>
        <p:spPr>
          <a:xfrm>
            <a:off x="2971800" y="1828800"/>
            <a:ext cx="6019800" cy="2209800"/>
          </a:xfrm>
        </p:spPr>
        <p:txBody>
          <a:bodyPr/>
          <a:lstStyle>
            <a:lvl1pPr>
              <a:defRPr sz="4200">
                <a:solidFill>
                  <a:srgbClr val="FFFFFF"/>
                </a:solidFill>
              </a:defRPr>
            </a:lvl1pPr>
          </a:lstStyle>
          <a:p>
            <a:pPr lvl="0"/>
            <a:r>
              <a:rPr lang="zh-TW" altLang="en-US" noProof="0"/>
              <a:t>按一下以編輯母片標題樣式</a:t>
            </a:r>
          </a:p>
        </p:txBody>
      </p:sp>
      <p:sp>
        <p:nvSpPr>
          <p:cNvPr id="57364" name="Rectangle 20"/>
          <p:cNvSpPr>
            <a:spLocks noGrp="1" noChangeArrowheads="1"/>
          </p:cNvSpPr>
          <p:nvPr>
            <p:ph type="subTitle" idx="1"/>
          </p:nvPr>
        </p:nvSpPr>
        <p:spPr>
          <a:xfrm>
            <a:off x="2971800" y="4267200"/>
            <a:ext cx="6019800" cy="17526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3400"/>
            </a:lvl1pPr>
          </a:lstStyle>
          <a:p>
            <a:pPr lvl="0"/>
            <a:r>
              <a:rPr lang="zh-TW" altLang="en-US" noProof="0" dirty="0"/>
              <a:t>按一下以編輯母片副標題樣式</a:t>
            </a:r>
          </a:p>
        </p:txBody>
      </p:sp>
      <p:sp>
        <p:nvSpPr>
          <p:cNvPr id="6" name="Rectangle 16">
            <a:extLst>
              <a:ext uri="{FF2B5EF4-FFF2-40B4-BE49-F238E27FC236}">
                <a16:creationId xmlns:a16="http://schemas.microsoft.com/office/drawing/2014/main" id="{FFC9099C-E02A-4282-86A1-D449A59261A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Rectangle 17">
            <a:extLst>
              <a:ext uri="{FF2B5EF4-FFF2-40B4-BE49-F238E27FC236}">
                <a16:creationId xmlns:a16="http://schemas.microsoft.com/office/drawing/2014/main" id="{1A0BEE83-E705-4BE8-A893-95F0181000C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8" name="Rectangle 18">
            <a:extLst>
              <a:ext uri="{FF2B5EF4-FFF2-40B4-BE49-F238E27FC236}">
                <a16:creationId xmlns:a16="http://schemas.microsoft.com/office/drawing/2014/main" id="{873C06E4-0083-42D6-B643-7395E4BCFCF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xfrm>
            <a:off x="6621463" y="6186488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F4304B6-300B-4CDC-9B2F-DC42D97330BD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41841968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C2748727-30E7-4EE0-AB51-119CDE0AB16A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516E26E5-9F2B-4540-9EAB-BC980F962E19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440D05C-CFDD-4021-9845-2135A0D63FE7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6" name="Rectangle 16">
            <a:extLst>
              <a:ext uri="{FF2B5EF4-FFF2-40B4-BE49-F238E27FC236}">
                <a16:creationId xmlns:a16="http://schemas.microsoft.com/office/drawing/2014/main" id="{09D8A413-9572-4F33-8436-F464E8BF6917}"/>
              </a:ext>
            </a:extLst>
          </p:cNvPr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14386122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83CE27FA-1F2A-4691-BCB4-5016B02423A0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8B5529DF-7327-4563-B990-1A9312F4C939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97EB7DF-90C5-4DCF-84B4-583ADAC42B2E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6" name="Rectangle 16">
            <a:extLst>
              <a:ext uri="{FF2B5EF4-FFF2-40B4-BE49-F238E27FC236}">
                <a16:creationId xmlns:a16="http://schemas.microsoft.com/office/drawing/2014/main" id="{3A397782-820F-42F4-AA03-0E2BC7DC169F}"/>
              </a:ext>
            </a:extLst>
          </p:cNvPr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5903735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357313"/>
            <a:ext cx="4038600" cy="466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357313"/>
            <a:ext cx="4038600" cy="466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A39DD38-9304-4E47-9FCA-08A7399EEC87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88B9FAD3-117B-4538-8CE3-2A359A738A15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816F037-541A-4351-BF59-B95DD55492DE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7" name="Rectangle 16">
            <a:extLst>
              <a:ext uri="{FF2B5EF4-FFF2-40B4-BE49-F238E27FC236}">
                <a16:creationId xmlns:a16="http://schemas.microsoft.com/office/drawing/2014/main" id="{23E3F0F2-4556-4542-B004-222023BD7384}"/>
              </a:ext>
            </a:extLst>
          </p:cNvPr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38928758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357313"/>
            <a:ext cx="4038600" cy="466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357313"/>
            <a:ext cx="4038600" cy="466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D41CC868-B711-4866-8F0C-F246E121279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F1C7D6F0-42D8-4328-B81E-C8AA6BB7F6DD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C3A3E6B-EA12-44DB-868F-CC1332909BC0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7" name="Rectangle 16">
            <a:extLst>
              <a:ext uri="{FF2B5EF4-FFF2-40B4-BE49-F238E27FC236}">
                <a16:creationId xmlns:a16="http://schemas.microsoft.com/office/drawing/2014/main" id="{F71CF0F8-F24C-4DD7-B4A4-E5FBD7145832}"/>
              </a:ext>
            </a:extLst>
          </p:cNvPr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6593513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A81FB10A-A203-4883-90C7-1359715131D1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4B3C9667-17C7-424B-8B59-5F011C07CBD4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58B9BDE-7DB2-4A1C-94CF-5077101A3AF2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9" name="Rectangle 16">
            <a:extLst>
              <a:ext uri="{FF2B5EF4-FFF2-40B4-BE49-F238E27FC236}">
                <a16:creationId xmlns:a16="http://schemas.microsoft.com/office/drawing/2014/main" id="{A08A6141-1A29-44D3-B511-EEF2814DA5B2}"/>
              </a:ext>
            </a:extLst>
          </p:cNvPr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71688224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BB4CC51-6CB8-488B-A638-E0582C7152BE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42176F0-14AB-4E81-822E-B20CDF4637DF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E959669-D083-44AA-B9A6-DB5FE67DE2EB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5" name="Rectangle 16">
            <a:extLst>
              <a:ext uri="{FF2B5EF4-FFF2-40B4-BE49-F238E27FC236}">
                <a16:creationId xmlns:a16="http://schemas.microsoft.com/office/drawing/2014/main" id="{C90D3A67-2D04-4DD8-8F47-C6FD3851B20B}"/>
              </a:ext>
            </a:extLst>
          </p:cNvPr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60724727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3C91828B-F999-4BB6-91F3-D58747017FB6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618E0E32-9188-4C7A-9AE2-81AE7FB0A8A1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85C122E-C375-49EF-9CE6-EE8F59AB31B2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4" name="Rectangle 16">
            <a:extLst>
              <a:ext uri="{FF2B5EF4-FFF2-40B4-BE49-F238E27FC236}">
                <a16:creationId xmlns:a16="http://schemas.microsoft.com/office/drawing/2014/main" id="{A79685A0-895A-4A5F-88DE-25D949486E1E}"/>
              </a:ext>
            </a:extLst>
          </p:cNvPr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89643867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4FDD5DDC-1BCC-4374-9A5C-C8892724966E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76139443-6A42-4E7B-8FC3-6AD17A993D39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982ED27-E5E1-4D0D-BD61-CAD8695D6F71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7" name="Rectangle 16">
            <a:extLst>
              <a:ext uri="{FF2B5EF4-FFF2-40B4-BE49-F238E27FC236}">
                <a16:creationId xmlns:a16="http://schemas.microsoft.com/office/drawing/2014/main" id="{47E91D1E-B511-4236-991F-F4333D404A43}"/>
              </a:ext>
            </a:extLst>
          </p:cNvPr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30533068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3375B8C4-A858-4549-922E-349160893F92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D4F52DF2-5517-4827-B81E-FB8E54AF2E90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3DD5A9D-0A7F-4540-953A-6A6838DFB767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7" name="Rectangle 16">
            <a:extLst>
              <a:ext uri="{FF2B5EF4-FFF2-40B4-BE49-F238E27FC236}">
                <a16:creationId xmlns:a16="http://schemas.microsoft.com/office/drawing/2014/main" id="{DFD521CF-6684-42C8-9E27-DCA5E4AA73B7}"/>
              </a:ext>
            </a:extLst>
          </p:cNvPr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46959493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5C826E5A-32D5-45AA-A0F9-398EFA3D8185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6366BB1B-4E17-46E3-96D8-57D6DCF1FCE2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67A6F1C-E8F8-40DB-832B-6BE3054F4D12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6" name="Rectangle 16">
            <a:extLst>
              <a:ext uri="{FF2B5EF4-FFF2-40B4-BE49-F238E27FC236}">
                <a16:creationId xmlns:a16="http://schemas.microsoft.com/office/drawing/2014/main" id="{ECBEFCE7-8C23-452E-8ABC-CE6A28B66A74}"/>
              </a:ext>
            </a:extLst>
          </p:cNvPr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84980241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848475" y="0"/>
            <a:ext cx="2128838" cy="602138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0"/>
            <a:ext cx="6238875" cy="602138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D629F063-E286-4FA3-82B6-684520C69C36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BDD1A08B-2063-44DB-A6A0-29389A0BB28B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5143D40-A70D-4B33-9B71-4A018DD40FEE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6" name="Rectangle 16">
            <a:extLst>
              <a:ext uri="{FF2B5EF4-FFF2-40B4-BE49-F238E27FC236}">
                <a16:creationId xmlns:a16="http://schemas.microsoft.com/office/drawing/2014/main" id="{B1182B22-208E-4217-8041-39ABBCC9A302}"/>
              </a:ext>
            </a:extLst>
          </p:cNvPr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39875560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標題及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3438" y="0"/>
            <a:ext cx="8143875" cy="992188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表格版面配置區 2"/>
          <p:cNvSpPr>
            <a:spLocks noGrp="1"/>
          </p:cNvSpPr>
          <p:nvPr>
            <p:ph type="tbl" idx="1"/>
          </p:nvPr>
        </p:nvSpPr>
        <p:spPr>
          <a:xfrm>
            <a:off x="457200" y="1357313"/>
            <a:ext cx="8229600" cy="4664075"/>
          </a:xfrm>
        </p:spPr>
        <p:txBody>
          <a:bodyPr/>
          <a:lstStyle/>
          <a:p>
            <a:pPr lvl="0"/>
            <a:endParaRPr lang="zh-TW" altLang="en-US" noProof="0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D44DCF94-B73F-4F11-8694-5303C9F510DC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D4CCF344-61A4-4929-A84C-690270E4B125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DAC0F26-D3C8-46A7-8A8F-5CD8E9D3D06D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6" name="Rectangle 16">
            <a:extLst>
              <a:ext uri="{FF2B5EF4-FFF2-40B4-BE49-F238E27FC236}">
                <a16:creationId xmlns:a16="http://schemas.microsoft.com/office/drawing/2014/main" id="{B6FC49D8-0D50-4387-8B6A-74C9E14547AE}"/>
              </a:ext>
            </a:extLst>
          </p:cNvPr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87490903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C1B092B-29B6-4FC9-B295-631F30C47839}"/>
              </a:ext>
            </a:extLst>
          </p:cNvPr>
          <p:cNvSpPr>
            <a:spLocks noChangeArrowheads="1"/>
          </p:cNvSpPr>
          <p:nvPr/>
        </p:nvSpPr>
        <p:spPr bwMode="hidden">
          <a:xfrm>
            <a:off x="0" y="0"/>
            <a:ext cx="3505200" cy="6858000"/>
          </a:xfrm>
          <a:prstGeom prst="rect">
            <a:avLst/>
          </a:prstGeom>
          <a:gradFill rotWithShape="0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3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 sz="3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 sz="3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 sz="3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 sz="3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>
              <a:defRPr/>
            </a:pPr>
            <a:endParaRPr kumimoji="0" lang="zh-TW" altLang="zh-TW" sz="2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5" name="Picture 2" descr="D:\Tereza's\國研院\標誌應用系統_標案\應用設計修改\定稿_簡報版型\130419-國家實驗研究院-簡報元素-01.jpg">
            <a:extLst>
              <a:ext uri="{FF2B5EF4-FFF2-40B4-BE49-F238E27FC236}">
                <a16:creationId xmlns:a16="http://schemas.microsoft.com/office/drawing/2014/main" id="{6D4B62D5-2911-48F9-973E-92F34292076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363" name="Rectangle 19"/>
          <p:cNvSpPr>
            <a:spLocks noGrp="1" noChangeArrowheads="1"/>
          </p:cNvSpPr>
          <p:nvPr>
            <p:ph type="ctrTitle"/>
          </p:nvPr>
        </p:nvSpPr>
        <p:spPr>
          <a:xfrm>
            <a:off x="2971800" y="1828800"/>
            <a:ext cx="6019800" cy="2209800"/>
          </a:xfrm>
        </p:spPr>
        <p:txBody>
          <a:bodyPr/>
          <a:lstStyle>
            <a:lvl1pPr>
              <a:defRPr sz="4200">
                <a:solidFill>
                  <a:srgbClr val="FFFFFF"/>
                </a:solidFill>
              </a:defRPr>
            </a:lvl1pPr>
          </a:lstStyle>
          <a:p>
            <a:pPr lvl="0"/>
            <a:r>
              <a:rPr lang="zh-TW" altLang="en-US" noProof="0"/>
              <a:t>按一下以編輯母片標題樣式</a:t>
            </a:r>
          </a:p>
        </p:txBody>
      </p:sp>
      <p:sp>
        <p:nvSpPr>
          <p:cNvPr id="57364" name="Rectangle 20"/>
          <p:cNvSpPr>
            <a:spLocks noGrp="1" noChangeArrowheads="1"/>
          </p:cNvSpPr>
          <p:nvPr>
            <p:ph type="subTitle" idx="1"/>
          </p:nvPr>
        </p:nvSpPr>
        <p:spPr>
          <a:xfrm>
            <a:off x="2971800" y="4267200"/>
            <a:ext cx="6019800" cy="17526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3400"/>
            </a:lvl1pPr>
          </a:lstStyle>
          <a:p>
            <a:pPr lvl="0"/>
            <a:r>
              <a:rPr lang="zh-TW" altLang="en-US" noProof="0" dirty="0"/>
              <a:t>按一下以編輯母片副標題樣式</a:t>
            </a:r>
          </a:p>
        </p:txBody>
      </p:sp>
      <p:sp>
        <p:nvSpPr>
          <p:cNvPr id="6" name="Rectangle 16">
            <a:extLst>
              <a:ext uri="{FF2B5EF4-FFF2-40B4-BE49-F238E27FC236}">
                <a16:creationId xmlns:a16="http://schemas.microsoft.com/office/drawing/2014/main" id="{A73BC774-E26F-40C5-AE33-B7AF3CAE6E9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Rectangle 17">
            <a:extLst>
              <a:ext uri="{FF2B5EF4-FFF2-40B4-BE49-F238E27FC236}">
                <a16:creationId xmlns:a16="http://schemas.microsoft.com/office/drawing/2014/main" id="{4EC18A0D-0AA6-4136-B0C9-7CFC163A602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8" name="Rectangle 18">
            <a:extLst>
              <a:ext uri="{FF2B5EF4-FFF2-40B4-BE49-F238E27FC236}">
                <a16:creationId xmlns:a16="http://schemas.microsoft.com/office/drawing/2014/main" id="{6701A259-82A1-43C6-AEC4-8924568B10B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xfrm>
            <a:off x="6621463" y="6186488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AB8952F-0A55-4993-AFB5-7FDC34C70B3A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1271836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7E1B01BE-261E-435D-9EEC-99C1E06C7540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E2C458F8-D3A2-45AF-A6F3-07A151E66612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E22B76F-017F-4202-9E22-DAA464F7EF1E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9" name="Rectangle 16">
            <a:extLst>
              <a:ext uri="{FF2B5EF4-FFF2-40B4-BE49-F238E27FC236}">
                <a16:creationId xmlns:a16="http://schemas.microsoft.com/office/drawing/2014/main" id="{29DF57F7-AE63-4476-8E44-0A14B2AA4423}"/>
              </a:ext>
            </a:extLst>
          </p:cNvPr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77921643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A2AEED90-2BAA-4D0E-8CAC-3F0161BB3897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6BA3EEBE-CADD-43C3-91B4-090C1735B433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7F9121A-92CB-438C-B323-3E4598558327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6" name="Rectangle 16">
            <a:extLst>
              <a:ext uri="{FF2B5EF4-FFF2-40B4-BE49-F238E27FC236}">
                <a16:creationId xmlns:a16="http://schemas.microsoft.com/office/drawing/2014/main" id="{6EE7FD04-2DAC-473F-8AA9-A96E1FB8AF7F}"/>
              </a:ext>
            </a:extLst>
          </p:cNvPr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84689528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D9C8BDFD-648D-4C6E-A2AA-A26C220BB8B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6524625"/>
            <a:ext cx="9144000" cy="3333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kumimoji="1" sz="3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 sz="3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 sz="3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 sz="3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 sz="3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>
              <a:defRPr/>
            </a:pPr>
            <a:endParaRPr lang="zh-TW" altLang="en-US">
              <a:solidFill>
                <a:srgbClr val="000000"/>
              </a:solidFill>
              <a:ea typeface="標楷體" panose="03000509000000000000" pitchFamily="65" charset="-120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0FD5BF06-77B8-42FC-9330-FC9434636396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63FAA5EE-497C-41AF-8ADC-5646EDC2702B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59B3A6-8636-4A96-9746-594C7AFCAA8D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7" name="Rectangle 16">
            <a:extLst>
              <a:ext uri="{FF2B5EF4-FFF2-40B4-BE49-F238E27FC236}">
                <a16:creationId xmlns:a16="http://schemas.microsoft.com/office/drawing/2014/main" id="{B54FAF1A-2403-4A6C-AF76-E0683D4B8532}"/>
              </a:ext>
            </a:extLst>
          </p:cNvPr>
          <p:cNvSpPr>
            <a:spLocks noGrp="1" noChangeArrowheads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88025741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:\Tereza's\國研院\標誌應用系統_標案\應用設計修改\定稿_簡報版型\130416-國家實驗研究院-簡報_比例縮小.jpg">
            <a:extLst>
              <a:ext uri="{FF2B5EF4-FFF2-40B4-BE49-F238E27FC236}">
                <a16:creationId xmlns:a16="http://schemas.microsoft.com/office/drawing/2014/main" id="{158D2936-E148-482F-9479-F8909F9A0AB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8763" cy="686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19"/>
          <p:cNvSpPr>
            <a:spLocks noGrp="1" noChangeArrowheads="1"/>
          </p:cNvSpPr>
          <p:nvPr>
            <p:ph type="ctrTitle"/>
          </p:nvPr>
        </p:nvSpPr>
        <p:spPr>
          <a:xfrm>
            <a:off x="2971800" y="1828800"/>
            <a:ext cx="6019800" cy="2209800"/>
          </a:xfrm>
        </p:spPr>
        <p:txBody>
          <a:bodyPr/>
          <a:lstStyle>
            <a:lvl1pPr>
              <a:defRPr sz="4200">
                <a:solidFill>
                  <a:srgbClr val="FFFFFF"/>
                </a:solidFill>
              </a:defRPr>
            </a:lvl1pPr>
          </a:lstStyle>
          <a:p>
            <a:pPr lvl="0"/>
            <a:r>
              <a:rPr lang="zh-TW" altLang="en-US" noProof="0"/>
              <a:t>按一下以編輯母片標題樣式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9CBF289-BB8A-4858-9943-E840D7081A7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B078279-68D3-4AD0-ACCC-A530B3A6E37C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20478282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CE56B090-1FB1-4F0E-8D69-CD5B5FB4871E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03C58335-03F2-4ED4-9226-6B4BE27303A8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8F7C515-91BD-4EBD-966E-388894C52950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6" name="Rectangle 16">
            <a:extLst>
              <a:ext uri="{FF2B5EF4-FFF2-40B4-BE49-F238E27FC236}">
                <a16:creationId xmlns:a16="http://schemas.microsoft.com/office/drawing/2014/main" id="{7DC3B68F-2BFA-40A6-9AC9-C9C88313C09C}"/>
              </a:ext>
            </a:extLst>
          </p:cNvPr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061098795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357313"/>
            <a:ext cx="4038600" cy="466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357313"/>
            <a:ext cx="4038600" cy="466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D1A0745A-FF05-4E3A-8994-6758528443F5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D5FB3F72-BCF4-4BE5-894D-C2B96662AAF9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CE1A523-ABF8-4E04-9B1E-DFF1E5614401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7" name="Rectangle 16">
            <a:extLst>
              <a:ext uri="{FF2B5EF4-FFF2-40B4-BE49-F238E27FC236}">
                <a16:creationId xmlns:a16="http://schemas.microsoft.com/office/drawing/2014/main" id="{2894CFBE-1C83-40A1-96B2-0ABD0D0EC634}"/>
              </a:ext>
            </a:extLst>
          </p:cNvPr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562814089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D69D6234-E5FB-4904-A167-6B9B8D281316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CEFAC553-297C-4E79-9B11-2BCC4E696D49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15A6230-87A9-4555-97A5-161B1AEA21D2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9" name="Rectangle 16">
            <a:extLst>
              <a:ext uri="{FF2B5EF4-FFF2-40B4-BE49-F238E27FC236}">
                <a16:creationId xmlns:a16="http://schemas.microsoft.com/office/drawing/2014/main" id="{0754395E-4420-4525-B73A-0F7BFA5EB772}"/>
              </a:ext>
            </a:extLst>
          </p:cNvPr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589029294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F96607F-68A6-4021-B90F-3DB46808769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EBA358F-F875-429C-9E6C-6A88190F737F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CD82442-7019-4FFF-B32C-62507F7D2E2C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5" name="Rectangle 16">
            <a:extLst>
              <a:ext uri="{FF2B5EF4-FFF2-40B4-BE49-F238E27FC236}">
                <a16:creationId xmlns:a16="http://schemas.microsoft.com/office/drawing/2014/main" id="{83D40255-FABA-4AB1-8682-4C1D798A6D9A}"/>
              </a:ext>
            </a:extLst>
          </p:cNvPr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452600012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49969F5F-C312-42D6-B079-CAF0E0AF3C19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7851D4DB-6694-4C06-ABCE-9E62E595F6C2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3A52C33-4B58-49E5-B74A-5A6E9D271695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4" name="Rectangle 16">
            <a:extLst>
              <a:ext uri="{FF2B5EF4-FFF2-40B4-BE49-F238E27FC236}">
                <a16:creationId xmlns:a16="http://schemas.microsoft.com/office/drawing/2014/main" id="{6E1F3037-8F78-4E44-99DD-54562F1044F5}"/>
              </a:ext>
            </a:extLst>
          </p:cNvPr>
          <p:cNvSpPr>
            <a:spLocks noGrp="1" noChangeArrowheads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813079742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B586125D-0AF2-4C61-B95B-66505E72084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B3F0B6D1-F1C7-4010-A97C-8FE8E6F8D29D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C2C555B-3FF3-4986-92DC-57AA6D6F96EF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4" name="Rectangle 16">
            <a:extLst>
              <a:ext uri="{FF2B5EF4-FFF2-40B4-BE49-F238E27FC236}">
                <a16:creationId xmlns:a16="http://schemas.microsoft.com/office/drawing/2014/main" id="{5CF44A46-4DE4-4D6B-B809-2FAE80B59EE5}"/>
              </a:ext>
            </a:extLst>
          </p:cNvPr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068656638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FD5FA518-03F3-4AD1-AAEF-07CE3671AD46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BEA8D531-C575-4FEE-A3B2-B31E9BD8B044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E32ABB7-DF40-43A1-82D5-E266DE9E0131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7" name="Rectangle 16">
            <a:extLst>
              <a:ext uri="{FF2B5EF4-FFF2-40B4-BE49-F238E27FC236}">
                <a16:creationId xmlns:a16="http://schemas.microsoft.com/office/drawing/2014/main" id="{E76835CA-57C0-41E9-BD87-102A340B8982}"/>
              </a:ext>
            </a:extLst>
          </p:cNvPr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5865525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7A13935-03B8-4EDF-89CA-BD47D6AEE1B7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006F53F-FF94-4EBC-BAC5-1A94B4A26700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6255257-D34E-468D-AA9B-55412C774CFE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5" name="Rectangle 16">
            <a:extLst>
              <a:ext uri="{FF2B5EF4-FFF2-40B4-BE49-F238E27FC236}">
                <a16:creationId xmlns:a16="http://schemas.microsoft.com/office/drawing/2014/main" id="{7D60A678-8D94-41C6-A32A-57328B9139A2}"/>
              </a:ext>
            </a:extLst>
          </p:cNvPr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126385954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6E5C4D16-F5C9-4134-ADEE-C454239D86F4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A37B2719-E4D9-4E9C-8938-B2948E91254A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8BD7A9F-A52E-48E6-BF14-59342D70C36E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7" name="Rectangle 16">
            <a:extLst>
              <a:ext uri="{FF2B5EF4-FFF2-40B4-BE49-F238E27FC236}">
                <a16:creationId xmlns:a16="http://schemas.microsoft.com/office/drawing/2014/main" id="{3A9241FB-3E64-4AD6-A092-4F99D6AC17D9}"/>
              </a:ext>
            </a:extLst>
          </p:cNvPr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78176380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74CCF8DF-CBA4-4D25-A083-030E4533B6E4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DC1ACC75-0AA2-4610-A445-7077CF994275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6B07E63-0295-4416-871A-0EA040DFDB01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6" name="Rectangle 16">
            <a:extLst>
              <a:ext uri="{FF2B5EF4-FFF2-40B4-BE49-F238E27FC236}">
                <a16:creationId xmlns:a16="http://schemas.microsoft.com/office/drawing/2014/main" id="{A4739CD8-13DE-471E-BB39-AAE4B96B1D02}"/>
              </a:ext>
            </a:extLst>
          </p:cNvPr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792663225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848475" y="0"/>
            <a:ext cx="2128838" cy="602138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0"/>
            <a:ext cx="6238875" cy="602138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D0A75432-EA17-4073-9090-6327207248BE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D4D27856-3EC7-4667-A19B-A9023F544D23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1CFE7D4-D290-4332-B97D-7938729FCC21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6" name="Rectangle 16">
            <a:extLst>
              <a:ext uri="{FF2B5EF4-FFF2-40B4-BE49-F238E27FC236}">
                <a16:creationId xmlns:a16="http://schemas.microsoft.com/office/drawing/2014/main" id="{DD6C4DA8-A221-4148-8646-70316EA4A3B0}"/>
              </a:ext>
            </a:extLst>
          </p:cNvPr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527094197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標題及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3438" y="0"/>
            <a:ext cx="8143875" cy="992188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表格版面配置區 2"/>
          <p:cNvSpPr>
            <a:spLocks noGrp="1"/>
          </p:cNvSpPr>
          <p:nvPr>
            <p:ph type="tbl" idx="1"/>
          </p:nvPr>
        </p:nvSpPr>
        <p:spPr>
          <a:xfrm>
            <a:off x="457200" y="1357313"/>
            <a:ext cx="8229600" cy="4664075"/>
          </a:xfrm>
        </p:spPr>
        <p:txBody>
          <a:bodyPr/>
          <a:lstStyle/>
          <a:p>
            <a:pPr lvl="0"/>
            <a:endParaRPr lang="zh-TW" altLang="en-US" noProof="0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856B1A6C-0ECE-4E5A-9FBD-A2ABD32ABDEB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EEB52809-50E6-4411-B215-93EE1439DA60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4E2261-256C-4245-9019-213C9E262F8F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6" name="Rectangle 16">
            <a:extLst>
              <a:ext uri="{FF2B5EF4-FFF2-40B4-BE49-F238E27FC236}">
                <a16:creationId xmlns:a16="http://schemas.microsoft.com/office/drawing/2014/main" id="{8718C1F0-2DD5-48BE-88F6-44260C618763}"/>
              </a:ext>
            </a:extLst>
          </p:cNvPr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044412129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5">
            <a:extLst>
              <a:ext uri="{FF2B5EF4-FFF2-40B4-BE49-F238E27FC236}">
                <a16:creationId xmlns:a16="http://schemas.microsoft.com/office/drawing/2014/main" id="{CF168B13-1ADA-4698-B57F-B78C719701CA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9144000" cy="144938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3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 sz="3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 sz="3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 sz="3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 sz="3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>
              <a:defRPr/>
            </a:pPr>
            <a:endParaRPr lang="zh-TW" altLang="en-US">
              <a:solidFill>
                <a:srgbClr val="000000"/>
              </a:solidFill>
              <a:ea typeface="標楷體" panose="03000509000000000000" pitchFamily="65" charset="-120"/>
            </a:endParaRPr>
          </a:p>
        </p:txBody>
      </p:sp>
      <p:sp>
        <p:nvSpPr>
          <p:cNvPr id="5" name="標題 1"/>
          <p:cNvSpPr>
            <a:spLocks noGrp="1"/>
          </p:cNvSpPr>
          <p:nvPr>
            <p:ph type="title"/>
          </p:nvPr>
        </p:nvSpPr>
        <p:spPr>
          <a:xfrm>
            <a:off x="833438" y="0"/>
            <a:ext cx="8143875" cy="992188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2CD48C62-B805-4CD8-9211-AB649EBB0F48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B6EABAAE-41B9-4565-AE1E-035D0A537004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55A7238-55B8-4606-A3CE-188994C4F568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7" name="Rectangle 16">
            <a:extLst>
              <a:ext uri="{FF2B5EF4-FFF2-40B4-BE49-F238E27FC236}">
                <a16:creationId xmlns:a16="http://schemas.microsoft.com/office/drawing/2014/main" id="{12799469-C7C4-4F1A-B3F2-4B84111D3F4C}"/>
              </a:ext>
            </a:extLst>
          </p:cNvPr>
          <p:cNvSpPr>
            <a:spLocks noGrp="1" noChangeArrowheads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641929363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6D74B96-66E5-4012-AAC9-0ACE1443C018}"/>
              </a:ext>
            </a:extLst>
          </p:cNvPr>
          <p:cNvSpPr>
            <a:spLocks noChangeArrowheads="1"/>
          </p:cNvSpPr>
          <p:nvPr/>
        </p:nvSpPr>
        <p:spPr bwMode="hidden">
          <a:xfrm>
            <a:off x="0" y="0"/>
            <a:ext cx="3505200" cy="6858000"/>
          </a:xfrm>
          <a:prstGeom prst="rect">
            <a:avLst/>
          </a:prstGeom>
          <a:gradFill rotWithShape="0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txBody>
          <a:bodyPr wrap="none" anchor="ctr"/>
          <a:lstStyle>
            <a:lvl1pPr eaLnBrk="0" hangingPunct="0">
              <a:defRPr kumimoji="1" sz="36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 sz="3600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 sz="3600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 sz="3600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 sz="3600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algn="ctr" eaLnBrk="1" hangingPunct="1">
              <a:defRPr/>
            </a:pPr>
            <a:endParaRPr kumimoji="0" lang="zh-TW" altLang="zh-TW" sz="2400">
              <a:latin typeface="Times New Roman" pitchFamily="18" charset="0"/>
            </a:endParaRPr>
          </a:p>
        </p:txBody>
      </p:sp>
      <p:pic>
        <p:nvPicPr>
          <p:cNvPr id="5" name="Picture 2" descr="D:\Tereza's\國研院\標誌應用系統_標案\應用設計修改\定稿_簡報版型\130419-國家實驗研究院-簡報元素-01.jpg">
            <a:extLst>
              <a:ext uri="{FF2B5EF4-FFF2-40B4-BE49-F238E27FC236}">
                <a16:creationId xmlns:a16="http://schemas.microsoft.com/office/drawing/2014/main" id="{CE61A8E8-8CC5-4ED1-8C04-592AFDE99CA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363" name="Rectangle 19"/>
          <p:cNvSpPr>
            <a:spLocks noGrp="1" noChangeArrowheads="1"/>
          </p:cNvSpPr>
          <p:nvPr>
            <p:ph type="ctrTitle"/>
          </p:nvPr>
        </p:nvSpPr>
        <p:spPr>
          <a:xfrm>
            <a:off x="2971800" y="1828800"/>
            <a:ext cx="6019800" cy="2209800"/>
          </a:xfrm>
        </p:spPr>
        <p:txBody>
          <a:bodyPr/>
          <a:lstStyle>
            <a:lvl1pPr>
              <a:defRPr sz="4200">
                <a:solidFill>
                  <a:srgbClr val="FFFFFF"/>
                </a:solidFill>
              </a:defRPr>
            </a:lvl1pPr>
          </a:lstStyle>
          <a:p>
            <a:pPr lvl="0"/>
            <a:r>
              <a:rPr lang="zh-TW" altLang="en-US" noProof="0"/>
              <a:t>按一下以編輯母片標題樣式</a:t>
            </a:r>
          </a:p>
        </p:txBody>
      </p:sp>
      <p:sp>
        <p:nvSpPr>
          <p:cNvPr id="57364" name="Rectangle 20"/>
          <p:cNvSpPr>
            <a:spLocks noGrp="1" noChangeArrowheads="1"/>
          </p:cNvSpPr>
          <p:nvPr>
            <p:ph type="subTitle" idx="1"/>
          </p:nvPr>
        </p:nvSpPr>
        <p:spPr>
          <a:xfrm>
            <a:off x="2971800" y="4267200"/>
            <a:ext cx="6019800" cy="17526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3400"/>
            </a:lvl1pPr>
          </a:lstStyle>
          <a:p>
            <a:pPr lvl="0"/>
            <a:r>
              <a:rPr lang="zh-TW" altLang="en-US" noProof="0" dirty="0"/>
              <a:t>按一下以編輯母片副標題樣式</a:t>
            </a:r>
          </a:p>
        </p:txBody>
      </p:sp>
      <p:sp>
        <p:nvSpPr>
          <p:cNvPr id="6" name="Rectangle 16">
            <a:extLst>
              <a:ext uri="{FF2B5EF4-FFF2-40B4-BE49-F238E27FC236}">
                <a16:creationId xmlns:a16="http://schemas.microsoft.com/office/drawing/2014/main" id="{77CBFEB4-5272-4F74-94B0-626A7923B14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Rectangle 17">
            <a:extLst>
              <a:ext uri="{FF2B5EF4-FFF2-40B4-BE49-F238E27FC236}">
                <a16:creationId xmlns:a16="http://schemas.microsoft.com/office/drawing/2014/main" id="{F63DC6F5-E916-4F7C-9E48-F59F0FBAD50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8" name="Rectangle 18">
            <a:extLst>
              <a:ext uri="{FF2B5EF4-FFF2-40B4-BE49-F238E27FC236}">
                <a16:creationId xmlns:a16="http://schemas.microsoft.com/office/drawing/2014/main" id="{430FD1C1-C117-492D-AD2E-C48A84958A3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xfrm>
            <a:off x="6621463" y="6186488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E0E5915-E1E1-4CBF-8821-EFAA9BEA2D98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52591791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1C67A36E-337F-4F26-91BE-E95117531A27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81BA9591-46A0-4E1D-B0E8-D3A3C8AA5036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77ED512-7E91-4E1E-8149-EC62DD368417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6" name="Rectangle 16">
            <a:extLst>
              <a:ext uri="{FF2B5EF4-FFF2-40B4-BE49-F238E27FC236}">
                <a16:creationId xmlns:a16="http://schemas.microsoft.com/office/drawing/2014/main" id="{AF3D719A-50F1-4644-B53B-956253998B58}"/>
              </a:ext>
            </a:extLst>
          </p:cNvPr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901216865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109E1357-3A27-4278-9047-E57D5A538A95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BE7349D8-57B6-4C43-84EA-91BC7EE71EFD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34D24B1-BB54-4CFF-8D99-12AAB1C62DD7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6" name="Rectangle 16">
            <a:extLst>
              <a:ext uri="{FF2B5EF4-FFF2-40B4-BE49-F238E27FC236}">
                <a16:creationId xmlns:a16="http://schemas.microsoft.com/office/drawing/2014/main" id="{20693882-6C52-4DD7-BEB9-4F23506DC94D}"/>
              </a:ext>
            </a:extLst>
          </p:cNvPr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259375647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357313"/>
            <a:ext cx="4038600" cy="466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357313"/>
            <a:ext cx="4038600" cy="466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7BCFEAF7-E701-4147-BAB7-B0A84F12ACE1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3A922EF5-376F-4391-8A07-99AA99BC8ACE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C6E4F66-D73C-448A-B57C-87E4291053AF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7" name="Rectangle 16">
            <a:extLst>
              <a:ext uri="{FF2B5EF4-FFF2-40B4-BE49-F238E27FC236}">
                <a16:creationId xmlns:a16="http://schemas.microsoft.com/office/drawing/2014/main" id="{1F8F6F50-7307-4D5F-BCEC-1F05341A7744}"/>
              </a:ext>
            </a:extLst>
          </p:cNvPr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579340488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A6381941-64A3-4C94-99B5-3EBAAFC19548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A8FA324D-A3C7-4557-A65C-3F9CF134AA64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CAB9CB2-3701-4BDD-8E19-677CF56B1CC5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9" name="Rectangle 16">
            <a:extLst>
              <a:ext uri="{FF2B5EF4-FFF2-40B4-BE49-F238E27FC236}">
                <a16:creationId xmlns:a16="http://schemas.microsoft.com/office/drawing/2014/main" id="{1262CAEE-3462-431F-B60B-A70F35738E48}"/>
              </a:ext>
            </a:extLst>
          </p:cNvPr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608561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547DEE05-01B3-4972-B64D-3F44A9080C0B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0B010597-4AC4-40E2-9926-E0100064BB73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0F00FED-186C-434A-B73C-F166288A70EF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4" name="Rectangle 16">
            <a:extLst>
              <a:ext uri="{FF2B5EF4-FFF2-40B4-BE49-F238E27FC236}">
                <a16:creationId xmlns:a16="http://schemas.microsoft.com/office/drawing/2014/main" id="{C1CC0201-1BC2-4A85-9B2C-EE432AF4D940}"/>
              </a:ext>
            </a:extLst>
          </p:cNvPr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727377566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74A2452-149A-46F0-862C-EF911FB7BA3A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C1DC09C-BA91-4FDA-B26F-983AB2F1EC10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1DC220B-3F63-48AE-8DAF-CD50FE8A412D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5" name="Rectangle 16">
            <a:extLst>
              <a:ext uri="{FF2B5EF4-FFF2-40B4-BE49-F238E27FC236}">
                <a16:creationId xmlns:a16="http://schemas.microsoft.com/office/drawing/2014/main" id="{02D6E3B4-8138-456D-8645-CC7FE3BEA0CE}"/>
              </a:ext>
            </a:extLst>
          </p:cNvPr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470647237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A9E19ED1-5AF3-4F68-BAA2-31470DE369F6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DDE43D3E-E847-404C-8CC8-77167888894E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99F76A4-4C23-4DB0-A203-B94B7F3E0D09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4" name="Rectangle 16">
            <a:extLst>
              <a:ext uri="{FF2B5EF4-FFF2-40B4-BE49-F238E27FC236}">
                <a16:creationId xmlns:a16="http://schemas.microsoft.com/office/drawing/2014/main" id="{7DE7B382-8321-4870-9AC0-5BCE2F5D249E}"/>
              </a:ext>
            </a:extLst>
          </p:cNvPr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025764854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3E2344CE-CA81-4C9F-BD18-EEF7BF25C881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9BDA623A-96DC-498E-9D5C-EAA3C46DD7BD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4DA5D3F-F4F5-4739-A00D-CE4F513D4D2D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7" name="Rectangle 16">
            <a:extLst>
              <a:ext uri="{FF2B5EF4-FFF2-40B4-BE49-F238E27FC236}">
                <a16:creationId xmlns:a16="http://schemas.microsoft.com/office/drawing/2014/main" id="{EF885F72-D801-4422-8C9D-DC68C8404981}"/>
              </a:ext>
            </a:extLst>
          </p:cNvPr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407536747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4FC76C59-DD63-4770-B5A8-DA9A0FE3A1B3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642F1404-FB2B-4EBA-8217-7E0553F3174E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0D1BF0D-4183-4B14-80B6-9F946454F0F5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7" name="Rectangle 16">
            <a:extLst>
              <a:ext uri="{FF2B5EF4-FFF2-40B4-BE49-F238E27FC236}">
                <a16:creationId xmlns:a16="http://schemas.microsoft.com/office/drawing/2014/main" id="{41ED2AE1-6C87-4785-9D24-2627B68888F0}"/>
              </a:ext>
            </a:extLst>
          </p:cNvPr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150777358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B13FCDDC-CAA3-4184-B85A-EC4DF0F60502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4D0490E-3D94-49A2-B0E2-D5B0A7DD6C82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2622132-EC2E-40AF-AC4F-5889F58A0873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6" name="Rectangle 16">
            <a:extLst>
              <a:ext uri="{FF2B5EF4-FFF2-40B4-BE49-F238E27FC236}">
                <a16:creationId xmlns:a16="http://schemas.microsoft.com/office/drawing/2014/main" id="{52F3A2BA-FA4B-4C21-A49D-3C28E20D43D9}"/>
              </a:ext>
            </a:extLst>
          </p:cNvPr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910652759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848475" y="0"/>
            <a:ext cx="2128838" cy="602138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0"/>
            <a:ext cx="6238875" cy="602138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12867C0E-8D07-4730-9A46-56708F5C008B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2B565826-3B4B-48B1-9D81-FBE5A24CAA53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56D9EBC-6753-4030-B548-73A6549BEEC0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6" name="Rectangle 16">
            <a:extLst>
              <a:ext uri="{FF2B5EF4-FFF2-40B4-BE49-F238E27FC236}">
                <a16:creationId xmlns:a16="http://schemas.microsoft.com/office/drawing/2014/main" id="{8E060E45-1EAC-4C34-88EE-AB5556C32649}"/>
              </a:ext>
            </a:extLst>
          </p:cNvPr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02950607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標題及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3438" y="0"/>
            <a:ext cx="8143875" cy="992188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表格版面配置區 2"/>
          <p:cNvSpPr>
            <a:spLocks noGrp="1"/>
          </p:cNvSpPr>
          <p:nvPr>
            <p:ph type="tbl" idx="1"/>
          </p:nvPr>
        </p:nvSpPr>
        <p:spPr>
          <a:xfrm>
            <a:off x="457200" y="1357313"/>
            <a:ext cx="8229600" cy="4664075"/>
          </a:xfrm>
        </p:spPr>
        <p:txBody>
          <a:bodyPr/>
          <a:lstStyle/>
          <a:p>
            <a:pPr lvl="0"/>
            <a:endParaRPr lang="zh-TW" altLang="en-US" noProof="0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69030E71-A0FE-4CA7-B889-4E543CF41834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6856ACA9-C540-4900-BAF3-9C22190E9949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9189FC6-8210-4112-B6A4-0528C0DAAECE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6" name="Rectangle 16">
            <a:extLst>
              <a:ext uri="{FF2B5EF4-FFF2-40B4-BE49-F238E27FC236}">
                <a16:creationId xmlns:a16="http://schemas.microsoft.com/office/drawing/2014/main" id="{B5E756B7-38B2-402B-A263-DD6B5EE851FF}"/>
              </a:ext>
            </a:extLst>
          </p:cNvPr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158339312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3BDD7A0-DCC8-4773-A0E1-074914ED313E}"/>
              </a:ext>
            </a:extLst>
          </p:cNvPr>
          <p:cNvSpPr>
            <a:spLocks noChangeArrowheads="1"/>
          </p:cNvSpPr>
          <p:nvPr/>
        </p:nvSpPr>
        <p:spPr bwMode="hidden">
          <a:xfrm>
            <a:off x="0" y="0"/>
            <a:ext cx="3505200" cy="6858000"/>
          </a:xfrm>
          <a:prstGeom prst="rect">
            <a:avLst/>
          </a:prstGeom>
          <a:gradFill rotWithShape="0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txBody>
          <a:bodyPr wrap="none" anchor="ctr"/>
          <a:lstStyle>
            <a:lvl1pPr eaLnBrk="0" hangingPunct="0">
              <a:defRPr kumimoji="1" sz="36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 sz="3600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 sz="3600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 sz="3600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 sz="3600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algn="ctr" eaLnBrk="1" hangingPunct="1">
              <a:defRPr/>
            </a:pPr>
            <a:endParaRPr kumimoji="0" lang="zh-TW" altLang="zh-TW" sz="2400">
              <a:latin typeface="Times New Roman" pitchFamily="18" charset="0"/>
            </a:endParaRPr>
          </a:p>
        </p:txBody>
      </p:sp>
      <p:pic>
        <p:nvPicPr>
          <p:cNvPr id="5" name="Picture 2" descr="D:\Tereza's\國研院\標誌應用系統_標案\應用設計修改\定稿_簡報版型\130419-國家實驗研究院-簡報元素-01.jpg">
            <a:extLst>
              <a:ext uri="{FF2B5EF4-FFF2-40B4-BE49-F238E27FC236}">
                <a16:creationId xmlns:a16="http://schemas.microsoft.com/office/drawing/2014/main" id="{A1EE745A-4CC2-4B49-8D59-CD2AE6FC179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363" name="Rectangle 19"/>
          <p:cNvSpPr>
            <a:spLocks noGrp="1" noChangeArrowheads="1"/>
          </p:cNvSpPr>
          <p:nvPr>
            <p:ph type="ctrTitle"/>
          </p:nvPr>
        </p:nvSpPr>
        <p:spPr>
          <a:xfrm>
            <a:off x="2971800" y="1828800"/>
            <a:ext cx="6019800" cy="2209800"/>
          </a:xfrm>
        </p:spPr>
        <p:txBody>
          <a:bodyPr/>
          <a:lstStyle>
            <a:lvl1pPr>
              <a:defRPr sz="4200">
                <a:solidFill>
                  <a:srgbClr val="FFFFFF"/>
                </a:solidFill>
              </a:defRPr>
            </a:lvl1pPr>
          </a:lstStyle>
          <a:p>
            <a:pPr lvl="0"/>
            <a:r>
              <a:rPr lang="zh-TW" altLang="en-US" noProof="0"/>
              <a:t>按一下以編輯母片標題樣式</a:t>
            </a:r>
          </a:p>
        </p:txBody>
      </p:sp>
      <p:sp>
        <p:nvSpPr>
          <p:cNvPr id="57364" name="Rectangle 20"/>
          <p:cNvSpPr>
            <a:spLocks noGrp="1" noChangeArrowheads="1"/>
          </p:cNvSpPr>
          <p:nvPr>
            <p:ph type="subTitle" idx="1"/>
          </p:nvPr>
        </p:nvSpPr>
        <p:spPr>
          <a:xfrm>
            <a:off x="2971800" y="4267200"/>
            <a:ext cx="6019800" cy="17526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3400"/>
            </a:lvl1pPr>
          </a:lstStyle>
          <a:p>
            <a:pPr lvl="0"/>
            <a:r>
              <a:rPr lang="zh-TW" altLang="en-US" noProof="0" dirty="0"/>
              <a:t>按一下以編輯母片副標題樣式</a:t>
            </a:r>
          </a:p>
        </p:txBody>
      </p:sp>
      <p:sp>
        <p:nvSpPr>
          <p:cNvPr id="6" name="Rectangle 16">
            <a:extLst>
              <a:ext uri="{FF2B5EF4-FFF2-40B4-BE49-F238E27FC236}">
                <a16:creationId xmlns:a16="http://schemas.microsoft.com/office/drawing/2014/main" id="{41C06B4B-6420-4E70-A43E-539266708A9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Rectangle 17">
            <a:extLst>
              <a:ext uri="{FF2B5EF4-FFF2-40B4-BE49-F238E27FC236}">
                <a16:creationId xmlns:a16="http://schemas.microsoft.com/office/drawing/2014/main" id="{7A2B882B-C592-4DCE-A889-3EC33124CB9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8" name="Rectangle 18">
            <a:extLst>
              <a:ext uri="{FF2B5EF4-FFF2-40B4-BE49-F238E27FC236}">
                <a16:creationId xmlns:a16="http://schemas.microsoft.com/office/drawing/2014/main" id="{9150DACB-BB80-41A5-B002-7E7656DC6E4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xfrm>
            <a:off x="6621463" y="6186488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2153C86-DA2C-4B43-96C3-CD74F3B85A56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614499142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1D7F4443-8CFC-42D3-8F77-83C72F58016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8EA43BA9-773D-48CC-9F28-C2124E0EC4DF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3B3BD55-253B-4481-9CCA-692E695C5E1D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6" name="Rectangle 16">
            <a:extLst>
              <a:ext uri="{FF2B5EF4-FFF2-40B4-BE49-F238E27FC236}">
                <a16:creationId xmlns:a16="http://schemas.microsoft.com/office/drawing/2014/main" id="{001356DE-CACB-494F-B54F-01F49DB72C67}"/>
              </a:ext>
            </a:extLst>
          </p:cNvPr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456934672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6BB0E858-64A6-41A4-BBA8-D31226B5D9C5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09CDCF94-8CC6-4A28-B9EF-82C7856DBF8E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B09E433-596E-4552-B168-1C53C6CF0CF9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6" name="Rectangle 16">
            <a:extLst>
              <a:ext uri="{FF2B5EF4-FFF2-40B4-BE49-F238E27FC236}">
                <a16:creationId xmlns:a16="http://schemas.microsoft.com/office/drawing/2014/main" id="{C46502BA-0327-43C4-B6A2-031824C92739}"/>
              </a:ext>
            </a:extLst>
          </p:cNvPr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0482264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8929542A-F72E-4737-8736-D4FFAD2E207A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71AA1BBC-35EE-4F5B-B1C7-4A0CF633C04C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B7A2499-1C13-4B7B-91EE-640549753940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7" name="Rectangle 16">
            <a:extLst>
              <a:ext uri="{FF2B5EF4-FFF2-40B4-BE49-F238E27FC236}">
                <a16:creationId xmlns:a16="http://schemas.microsoft.com/office/drawing/2014/main" id="{20E9428F-66E5-4078-B2AD-9EDE188AB701}"/>
              </a:ext>
            </a:extLst>
          </p:cNvPr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905197623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357313"/>
            <a:ext cx="4038600" cy="466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357313"/>
            <a:ext cx="4038600" cy="466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131E1C76-AED1-4336-9960-3C4D9BFB8FF8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C580E2C8-352A-4D04-A929-CA90D61F8641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204E197-49A7-4FE5-80B3-C9443A89294D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7" name="Rectangle 16">
            <a:extLst>
              <a:ext uri="{FF2B5EF4-FFF2-40B4-BE49-F238E27FC236}">
                <a16:creationId xmlns:a16="http://schemas.microsoft.com/office/drawing/2014/main" id="{4A84E67E-7DE4-4E06-8406-9BDD9F191D6D}"/>
              </a:ext>
            </a:extLst>
          </p:cNvPr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243765772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CFBB7D2-4D5A-4AC5-8C86-4D3BCD4BC5CE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6EE04A96-00F0-443C-85A7-6FC4881062D7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40FE941-12C1-4390-9323-0A65E6E35E4A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9" name="Rectangle 16">
            <a:extLst>
              <a:ext uri="{FF2B5EF4-FFF2-40B4-BE49-F238E27FC236}">
                <a16:creationId xmlns:a16="http://schemas.microsoft.com/office/drawing/2014/main" id="{B13AF25B-8527-4194-8D27-279DCFF2465E}"/>
              </a:ext>
            </a:extLst>
          </p:cNvPr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62338004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0B487DF-881C-41C4-9119-9BCC98EFDC53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AFE71DA-C9B3-436D-A528-3D4448B6B0EE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9634E5B-0DEF-4EED-8241-79BBD68B7C07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5" name="Rectangle 16">
            <a:extLst>
              <a:ext uri="{FF2B5EF4-FFF2-40B4-BE49-F238E27FC236}">
                <a16:creationId xmlns:a16="http://schemas.microsoft.com/office/drawing/2014/main" id="{056CCF45-BC28-42C5-8275-750AD88827D9}"/>
              </a:ext>
            </a:extLst>
          </p:cNvPr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250089994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C564130E-EF01-4A02-AF5C-46C637B0A6E1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9E7C57DD-9EA4-45CD-9FFE-43CDA770B1A6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FDD2707-EE4F-4CDE-BDAB-192973D05174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4" name="Rectangle 16">
            <a:extLst>
              <a:ext uri="{FF2B5EF4-FFF2-40B4-BE49-F238E27FC236}">
                <a16:creationId xmlns:a16="http://schemas.microsoft.com/office/drawing/2014/main" id="{45E0BF22-0833-4591-870F-36F2587DD4E8}"/>
              </a:ext>
            </a:extLst>
          </p:cNvPr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921788390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8D50EEC1-546C-406E-9B62-E38E24FB1D93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FEEB7CF5-CB6D-4C88-BB3B-C1AE0F95E66D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E077472-913D-4E8B-8F8C-1B5F2DAD6F54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7" name="Rectangle 16">
            <a:extLst>
              <a:ext uri="{FF2B5EF4-FFF2-40B4-BE49-F238E27FC236}">
                <a16:creationId xmlns:a16="http://schemas.microsoft.com/office/drawing/2014/main" id="{04A6B474-38B4-4AA8-A32A-652869C73A7F}"/>
              </a:ext>
            </a:extLst>
          </p:cNvPr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406657754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0A8B1D3F-BF81-41D7-8B68-7F456EE8EFBE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92F32380-2C0E-4B53-A633-F36A60B264A8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A42E836-03CD-4167-873D-F03BC7D8261A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7" name="Rectangle 16">
            <a:extLst>
              <a:ext uri="{FF2B5EF4-FFF2-40B4-BE49-F238E27FC236}">
                <a16:creationId xmlns:a16="http://schemas.microsoft.com/office/drawing/2014/main" id="{E09F2B14-35F1-44CE-9C6D-313A0739973D}"/>
              </a:ext>
            </a:extLst>
          </p:cNvPr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945856329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4224967C-8E90-4B3D-98F7-F1C2EFC0FF12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22A0927B-FA26-4EF0-881E-2AC4C8E8F449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D6431AE-4CA8-438A-98A7-359CE9A568C0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6" name="Rectangle 16">
            <a:extLst>
              <a:ext uri="{FF2B5EF4-FFF2-40B4-BE49-F238E27FC236}">
                <a16:creationId xmlns:a16="http://schemas.microsoft.com/office/drawing/2014/main" id="{57AB2632-EE23-4BE3-BC95-600379301689}"/>
              </a:ext>
            </a:extLst>
          </p:cNvPr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313910730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848475" y="0"/>
            <a:ext cx="2128838" cy="602138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0"/>
            <a:ext cx="6238875" cy="602138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3FBB42E5-6B92-4233-A4FF-6EE0EAF37042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4A2F9DD7-6539-440F-AFFF-56D8C53825CA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2A73B75-8202-4F88-BE8E-4C84B450C4F5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6" name="Rectangle 16">
            <a:extLst>
              <a:ext uri="{FF2B5EF4-FFF2-40B4-BE49-F238E27FC236}">
                <a16:creationId xmlns:a16="http://schemas.microsoft.com/office/drawing/2014/main" id="{141A27B5-EEEA-42D1-BD25-7E4CA4419E03}"/>
              </a:ext>
            </a:extLst>
          </p:cNvPr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310901977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標題及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3438" y="0"/>
            <a:ext cx="8143875" cy="992188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表格版面配置區 2"/>
          <p:cNvSpPr>
            <a:spLocks noGrp="1"/>
          </p:cNvSpPr>
          <p:nvPr>
            <p:ph type="tbl" idx="1"/>
          </p:nvPr>
        </p:nvSpPr>
        <p:spPr>
          <a:xfrm>
            <a:off x="457200" y="1357313"/>
            <a:ext cx="8229600" cy="4664075"/>
          </a:xfrm>
        </p:spPr>
        <p:txBody>
          <a:bodyPr/>
          <a:lstStyle/>
          <a:p>
            <a:pPr lvl="0"/>
            <a:endParaRPr lang="zh-TW" altLang="en-US" noProof="0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618D6EC5-EF2F-414F-8F93-F86E8B8EBC7E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BADA3443-A06B-47A9-BAD8-9C00ACF95802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F6215D0-9C92-45C6-93EB-BD306BD2C798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6" name="Rectangle 16">
            <a:extLst>
              <a:ext uri="{FF2B5EF4-FFF2-40B4-BE49-F238E27FC236}">
                <a16:creationId xmlns:a16="http://schemas.microsoft.com/office/drawing/2014/main" id="{E844DECE-C4F3-47CC-8DB4-A3B9A0FAB9C0}"/>
              </a:ext>
            </a:extLst>
          </p:cNvPr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1120602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9B1E7AE3-63FF-40B2-80E2-D2B446953DD1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0F4F5395-2DCF-4B26-905D-2037CD47C126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65D1C0C-5851-4D65-9EB6-E642EEBCCF7B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7" name="Rectangle 16">
            <a:extLst>
              <a:ext uri="{FF2B5EF4-FFF2-40B4-BE49-F238E27FC236}">
                <a16:creationId xmlns:a16="http://schemas.microsoft.com/office/drawing/2014/main" id="{8C3E106B-C9E2-408F-8550-0FB4E52F3EC3}"/>
              </a:ext>
            </a:extLst>
          </p:cNvPr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3536598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jpe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image" Target="../media/image1.jpe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14" Type="http://schemas.openxmlformats.org/officeDocument/2006/relationships/image" Target="../media/image1.jpe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slideLayout" Target="../slideLayouts/slideLayout61.xml"/><Relationship Id="rId18" Type="http://schemas.openxmlformats.org/officeDocument/2006/relationships/image" Target="../media/image1.jpeg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0.xml"/><Relationship Id="rId17" Type="http://schemas.openxmlformats.org/officeDocument/2006/relationships/theme" Target="../theme/theme5.xml"/><Relationship Id="rId2" Type="http://schemas.openxmlformats.org/officeDocument/2006/relationships/slideLayout" Target="../slideLayouts/slideLayout50.xml"/><Relationship Id="rId16" Type="http://schemas.openxmlformats.org/officeDocument/2006/relationships/slideLayout" Target="../slideLayouts/slideLayout64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5" Type="http://schemas.openxmlformats.org/officeDocument/2006/relationships/slideLayout" Target="../slideLayouts/slideLayout63.xml"/><Relationship Id="rId10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Relationship Id="rId14" Type="http://schemas.openxmlformats.org/officeDocument/2006/relationships/slideLayout" Target="../slideLayouts/slideLayout62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2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67.xml"/><Relationship Id="rId7" Type="http://schemas.openxmlformats.org/officeDocument/2006/relationships/slideLayout" Target="../slideLayouts/slideLayout71.xml"/><Relationship Id="rId12" Type="http://schemas.openxmlformats.org/officeDocument/2006/relationships/slideLayout" Target="../slideLayouts/slideLayout76.xml"/><Relationship Id="rId2" Type="http://schemas.openxmlformats.org/officeDocument/2006/relationships/slideLayout" Target="../slideLayouts/slideLayout66.xml"/><Relationship Id="rId1" Type="http://schemas.openxmlformats.org/officeDocument/2006/relationships/slideLayout" Target="../slideLayouts/slideLayout65.xml"/><Relationship Id="rId6" Type="http://schemas.openxmlformats.org/officeDocument/2006/relationships/slideLayout" Target="../slideLayouts/slideLayout70.xml"/><Relationship Id="rId11" Type="http://schemas.openxmlformats.org/officeDocument/2006/relationships/slideLayout" Target="../slideLayouts/slideLayout75.xml"/><Relationship Id="rId5" Type="http://schemas.openxmlformats.org/officeDocument/2006/relationships/slideLayout" Target="../slideLayouts/slideLayout69.xml"/><Relationship Id="rId10" Type="http://schemas.openxmlformats.org/officeDocument/2006/relationships/slideLayout" Target="../slideLayouts/slideLayout74.xml"/><Relationship Id="rId4" Type="http://schemas.openxmlformats.org/officeDocument/2006/relationships/slideLayout" Target="../slideLayouts/slideLayout68.xml"/><Relationship Id="rId9" Type="http://schemas.openxmlformats.org/officeDocument/2006/relationships/slideLayout" Target="../slideLayouts/slideLayout73.xml"/><Relationship Id="rId14" Type="http://schemas.openxmlformats.org/officeDocument/2006/relationships/image" Target="../media/image1.jpeg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4.xml"/><Relationship Id="rId13" Type="http://schemas.openxmlformats.org/officeDocument/2006/relationships/theme" Target="../theme/theme7.xml"/><Relationship Id="rId3" Type="http://schemas.openxmlformats.org/officeDocument/2006/relationships/slideLayout" Target="../slideLayouts/slideLayout79.xml"/><Relationship Id="rId7" Type="http://schemas.openxmlformats.org/officeDocument/2006/relationships/slideLayout" Target="../slideLayouts/slideLayout83.xml"/><Relationship Id="rId12" Type="http://schemas.openxmlformats.org/officeDocument/2006/relationships/slideLayout" Target="../slideLayouts/slideLayout88.xml"/><Relationship Id="rId2" Type="http://schemas.openxmlformats.org/officeDocument/2006/relationships/slideLayout" Target="../slideLayouts/slideLayout78.xml"/><Relationship Id="rId1" Type="http://schemas.openxmlformats.org/officeDocument/2006/relationships/slideLayout" Target="../slideLayouts/slideLayout77.xml"/><Relationship Id="rId6" Type="http://schemas.openxmlformats.org/officeDocument/2006/relationships/slideLayout" Target="../slideLayouts/slideLayout82.xml"/><Relationship Id="rId11" Type="http://schemas.openxmlformats.org/officeDocument/2006/relationships/slideLayout" Target="../slideLayouts/slideLayout87.xml"/><Relationship Id="rId5" Type="http://schemas.openxmlformats.org/officeDocument/2006/relationships/slideLayout" Target="../slideLayouts/slideLayout81.xml"/><Relationship Id="rId10" Type="http://schemas.openxmlformats.org/officeDocument/2006/relationships/slideLayout" Target="../slideLayouts/slideLayout86.xml"/><Relationship Id="rId4" Type="http://schemas.openxmlformats.org/officeDocument/2006/relationships/slideLayout" Target="../slideLayouts/slideLayout80.xml"/><Relationship Id="rId9" Type="http://schemas.openxmlformats.org/officeDocument/2006/relationships/slideLayout" Target="../slideLayouts/slideLayout85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6" name="群組 19">
            <a:extLst>
              <a:ext uri="{FF2B5EF4-FFF2-40B4-BE49-F238E27FC236}">
                <a16:creationId xmlns:a16="http://schemas.microsoft.com/office/drawing/2014/main" id="{4694CDDA-9A53-4570-AEEB-70066B3D16C9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0" y="0"/>
            <a:ext cx="9144000" cy="6858000"/>
            <a:chOff x="-32" y="240"/>
            <a:chExt cx="9144032" cy="6857760"/>
          </a:xfrm>
        </p:grpSpPr>
        <p:pic>
          <p:nvPicPr>
            <p:cNvPr id="1033" name="Picture 2" descr="D:\Tereza's\國研院\標誌應用系統_標案\應用設計修改\定稿_簡報版型\130415-國家實驗研究院-簡報版型-03.jpg">
              <a:extLst>
                <a:ext uri="{FF2B5EF4-FFF2-40B4-BE49-F238E27FC236}">
                  <a16:creationId xmlns:a16="http://schemas.microsoft.com/office/drawing/2014/main" id="{5107D89C-B8E4-419F-907C-DFF6109EE4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2" y="240"/>
              <a:ext cx="9144000" cy="68577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22" name="直線接點 21">
              <a:extLst>
                <a:ext uri="{FF2B5EF4-FFF2-40B4-BE49-F238E27FC236}">
                  <a16:creationId xmlns:a16="http://schemas.microsoft.com/office/drawing/2014/main" id="{556091A8-9979-4656-BC8E-95451E1E7217}"/>
                </a:ext>
              </a:extLst>
            </p:cNvPr>
            <p:cNvCxnSpPr/>
            <p:nvPr/>
          </p:nvCxnSpPr>
          <p:spPr>
            <a:xfrm>
              <a:off x="-32" y="1214635"/>
              <a:ext cx="9144032" cy="1587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27" name="矩形 1">
            <a:extLst>
              <a:ext uri="{FF2B5EF4-FFF2-40B4-BE49-F238E27FC236}">
                <a16:creationId xmlns:a16="http://schemas.microsoft.com/office/drawing/2014/main" id="{890B1B39-2F6E-4B81-8557-10BED51AE40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6524625"/>
            <a:ext cx="9144000" cy="3968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3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 sz="3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 sz="3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 sz="3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 sz="3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defRPr/>
            </a:pPr>
            <a:endParaRPr lang="zh-TW" altLang="en-US">
              <a:ea typeface="標楷體" panose="03000509000000000000" pitchFamily="65" charset="-120"/>
            </a:endParaRPr>
          </a:p>
        </p:txBody>
      </p:sp>
      <p:sp>
        <p:nvSpPr>
          <p:cNvPr id="56322" name="Rectangle 2">
            <a:extLst>
              <a:ext uri="{FF2B5EF4-FFF2-40B4-BE49-F238E27FC236}">
                <a16:creationId xmlns:a16="http://schemas.microsoft.com/office/drawing/2014/main" id="{3AF969E9-B943-4F2A-902F-5490CA980DC5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kumimoji="0" sz="1200">
                <a:latin typeface="Arial" charset="0"/>
                <a:ea typeface="新細明體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6323" name="Rectangle 3">
            <a:extLst>
              <a:ext uri="{FF2B5EF4-FFF2-40B4-BE49-F238E27FC236}">
                <a16:creationId xmlns:a16="http://schemas.microsoft.com/office/drawing/2014/main" id="{8D10F9E7-6842-459D-9852-A4B3303C9B1A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10400" y="6172200"/>
            <a:ext cx="2133600" cy="6858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kumimoji="0" sz="1200">
                <a:latin typeface="Arial Black" panose="020B0A04020102020204" pitchFamily="34" charset="0"/>
              </a:defRPr>
            </a:lvl1pPr>
          </a:lstStyle>
          <a:p>
            <a:pPr>
              <a:defRPr/>
            </a:pPr>
            <a:fld id="{35C6EB6C-0ED4-45A5-B7AC-BBD5426D7A33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1030" name="Rectangle 14">
            <a:extLst>
              <a:ext uri="{FF2B5EF4-FFF2-40B4-BE49-F238E27FC236}">
                <a16:creationId xmlns:a16="http://schemas.microsoft.com/office/drawing/2014/main" id="{FE2459A2-14D0-43E5-A284-4C0DC0B10F7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49263" y="496888"/>
            <a:ext cx="8143875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</a:p>
        </p:txBody>
      </p:sp>
      <p:sp>
        <p:nvSpPr>
          <p:cNvPr id="1031" name="Rectangle 15">
            <a:extLst>
              <a:ext uri="{FF2B5EF4-FFF2-40B4-BE49-F238E27FC236}">
                <a16:creationId xmlns:a16="http://schemas.microsoft.com/office/drawing/2014/main" id="{05014AB7-8B07-444A-A6F6-61FD9839D0E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357313"/>
            <a:ext cx="8229600" cy="466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6336" name="Rectangle 16">
            <a:extLst>
              <a:ext uri="{FF2B5EF4-FFF2-40B4-BE49-F238E27FC236}">
                <a16:creationId xmlns:a16="http://schemas.microsoft.com/office/drawing/2014/main" id="{6D720137-2DB0-4993-99EF-EA623CB221CF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kumimoji="0" sz="1200">
                <a:latin typeface="Arial" charset="0"/>
                <a:ea typeface="新細明體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199" r:id="rId1"/>
    <p:sldLayoutId id="2147486122" r:id="rId2"/>
    <p:sldLayoutId id="2147486123" r:id="rId3"/>
    <p:sldLayoutId id="2147486124" r:id="rId4"/>
    <p:sldLayoutId id="2147486125" r:id="rId5"/>
    <p:sldLayoutId id="2147486126" r:id="rId6"/>
    <p:sldLayoutId id="2147486127" r:id="rId7"/>
    <p:sldLayoutId id="2147486128" r:id="rId8"/>
    <p:sldLayoutId id="2147486129" r:id="rId9"/>
    <p:sldLayoutId id="2147486130" r:id="rId10"/>
    <p:sldLayoutId id="2147486131" r:id="rId11"/>
    <p:sldLayoutId id="2147486132" r:id="rId12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rgbClr val="0D711E"/>
          </a:solidFill>
          <a:latin typeface="微軟正黑體" panose="020B0604030504040204" pitchFamily="34" charset="-120"/>
          <a:ea typeface="微軟正黑體" panose="020B0604030504040204" pitchFamily="34" charset="-120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rgbClr val="0D711E"/>
          </a:solidFill>
          <a:latin typeface="微軟正黑體" panose="020B0604030504040204" pitchFamily="34" charset="-120"/>
          <a:ea typeface="微軟正黑體" panose="020B0604030504040204" pitchFamily="34" charset="-12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rgbClr val="0D711E"/>
          </a:solidFill>
          <a:latin typeface="微軟正黑體" panose="020B0604030504040204" pitchFamily="34" charset="-120"/>
          <a:ea typeface="微軟正黑體" panose="020B0604030504040204" pitchFamily="34" charset="-12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rgbClr val="0D711E"/>
          </a:solidFill>
          <a:latin typeface="微軟正黑體" panose="020B0604030504040204" pitchFamily="34" charset="-120"/>
          <a:ea typeface="微軟正黑體" panose="020B0604030504040204" pitchFamily="34" charset="-12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rgbClr val="0D711E"/>
          </a:solidFill>
          <a:latin typeface="微軟正黑體" panose="020B0604030504040204" pitchFamily="34" charset="-120"/>
          <a:ea typeface="微軟正黑體" panose="020B0604030504040204" pitchFamily="34" charset="-120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3600" b="1">
          <a:solidFill>
            <a:srgbClr val="0D711E"/>
          </a:solidFill>
          <a:latin typeface="Arial" charset="0"/>
          <a:ea typeface="標楷體" pitchFamily="65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3600" b="1">
          <a:solidFill>
            <a:srgbClr val="0D711E"/>
          </a:solidFill>
          <a:latin typeface="Arial" charset="0"/>
          <a:ea typeface="標楷體" pitchFamily="65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3600" b="1">
          <a:solidFill>
            <a:srgbClr val="0D711E"/>
          </a:solidFill>
          <a:latin typeface="Arial" charset="0"/>
          <a:ea typeface="標楷體" pitchFamily="65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3600" b="1">
          <a:solidFill>
            <a:srgbClr val="0D711E"/>
          </a:solidFill>
          <a:latin typeface="Arial" charset="0"/>
          <a:ea typeface="標楷體" pitchFamily="65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75000"/>
        <a:buFont typeface="Wingdings" panose="05000000000000000000" pitchFamily="2" charset="2"/>
        <a:buChar char="n"/>
        <a:defRPr kumimoji="1" sz="3200" b="1">
          <a:solidFill>
            <a:schemeClr val="bg2"/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80000"/>
        <a:buFont typeface="Wingdings" panose="05000000000000000000" pitchFamily="2" charset="2"/>
        <a:buChar char="¨"/>
        <a:defRPr kumimoji="1" sz="2800" b="1">
          <a:solidFill>
            <a:schemeClr val="bg2"/>
          </a:solidFill>
          <a:latin typeface="微軟正黑體" panose="020B0604030504040204" pitchFamily="34" charset="-120"/>
          <a:ea typeface="微軟正黑體" panose="020B0604030504040204" pitchFamily="34" charset="-12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65000"/>
        <a:buFont typeface="Wingdings" panose="05000000000000000000" pitchFamily="2" charset="2"/>
        <a:buChar char="n"/>
        <a:defRPr kumimoji="1" sz="2400">
          <a:solidFill>
            <a:schemeClr val="bg2"/>
          </a:solidFill>
          <a:latin typeface="微軟正黑體" panose="020B0604030504040204" pitchFamily="34" charset="-120"/>
          <a:ea typeface="微軟正黑體" panose="020B0604030504040204" pitchFamily="34" charset="-12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¨"/>
        <a:defRPr kumimoji="1" sz="2000">
          <a:solidFill>
            <a:schemeClr val="bg2"/>
          </a:solidFill>
          <a:latin typeface="微軟正黑體" panose="020B0604030504040204" pitchFamily="34" charset="-120"/>
          <a:ea typeface="微軟正黑體" panose="020B0604030504040204" pitchFamily="34" charset="-12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Font typeface="Wingdings" panose="05000000000000000000" pitchFamily="2" charset="2"/>
        <a:buChar char="§"/>
        <a:defRPr kumimoji="1" sz="2000">
          <a:solidFill>
            <a:schemeClr val="bg2"/>
          </a:solidFill>
          <a:latin typeface="微軟正黑體" panose="020B0604030504040204" pitchFamily="34" charset="-120"/>
          <a:ea typeface="微軟正黑體" panose="020B0604030504040204" pitchFamily="34" charset="-12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kumimoji="1" sz="2000">
          <a:solidFill>
            <a:schemeClr val="bg2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kumimoji="1" sz="2000">
          <a:solidFill>
            <a:schemeClr val="bg2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kumimoji="1" sz="2000">
          <a:solidFill>
            <a:schemeClr val="bg2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kumimoji="1" sz="2000">
          <a:solidFill>
            <a:schemeClr val="bg2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0" name="群組 19">
            <a:extLst>
              <a:ext uri="{FF2B5EF4-FFF2-40B4-BE49-F238E27FC236}">
                <a16:creationId xmlns:a16="http://schemas.microsoft.com/office/drawing/2014/main" id="{D22F3B44-3A51-4BD7-BDAC-C138116B6166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0" y="0"/>
            <a:ext cx="9144000" cy="6858000"/>
            <a:chOff x="-32" y="240"/>
            <a:chExt cx="9144032" cy="6857760"/>
          </a:xfrm>
        </p:grpSpPr>
        <p:pic>
          <p:nvPicPr>
            <p:cNvPr id="2057" name="Picture 2" descr="D:\Tereza's\國研院\標誌應用系統_標案\應用設計修改\定稿_簡報版型\130415-國家實驗研究院-簡報版型-03.jpg">
              <a:extLst>
                <a:ext uri="{FF2B5EF4-FFF2-40B4-BE49-F238E27FC236}">
                  <a16:creationId xmlns:a16="http://schemas.microsoft.com/office/drawing/2014/main" id="{5D44C877-FE1E-42C0-B8E2-D6B52D32BB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2" y="240"/>
              <a:ext cx="9144000" cy="68577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22" name="直線接點 21">
              <a:extLst>
                <a:ext uri="{FF2B5EF4-FFF2-40B4-BE49-F238E27FC236}">
                  <a16:creationId xmlns:a16="http://schemas.microsoft.com/office/drawing/2014/main" id="{4D7FC425-961D-49EF-AB60-45ACA3E1BBED}"/>
                </a:ext>
              </a:extLst>
            </p:cNvPr>
            <p:cNvCxnSpPr/>
            <p:nvPr/>
          </p:nvCxnSpPr>
          <p:spPr>
            <a:xfrm>
              <a:off x="-32" y="1214635"/>
              <a:ext cx="9144032" cy="1587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27" name="矩形 1">
            <a:extLst>
              <a:ext uri="{FF2B5EF4-FFF2-40B4-BE49-F238E27FC236}">
                <a16:creationId xmlns:a16="http://schemas.microsoft.com/office/drawing/2014/main" id="{A88CDFC7-6F28-4943-94B3-E74AF86F1EB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6524625"/>
            <a:ext cx="9144000" cy="3968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/>
          <a:lstStyle>
            <a:lvl1pPr>
              <a:defRPr kumimoji="1" sz="3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 sz="3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 sz="3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 sz="3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 sz="3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>
              <a:defRPr/>
            </a:pPr>
            <a:endParaRPr lang="zh-TW" altLang="en-US">
              <a:solidFill>
                <a:srgbClr val="000000"/>
              </a:solidFill>
              <a:ea typeface="標楷體" panose="03000509000000000000" pitchFamily="65" charset="-120"/>
            </a:endParaRPr>
          </a:p>
        </p:txBody>
      </p:sp>
      <p:sp>
        <p:nvSpPr>
          <p:cNvPr id="56322" name="Rectangle 2">
            <a:extLst>
              <a:ext uri="{FF2B5EF4-FFF2-40B4-BE49-F238E27FC236}">
                <a16:creationId xmlns:a16="http://schemas.microsoft.com/office/drawing/2014/main" id="{8CFBDCE4-AB44-4EAC-A026-0D45F45F46E7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kumimoji="0" sz="1200">
                <a:solidFill>
                  <a:srgbClr val="000000"/>
                </a:solidFill>
                <a:latin typeface="Arial" charset="0"/>
                <a:ea typeface="新細明體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6323" name="Rectangle 3">
            <a:extLst>
              <a:ext uri="{FF2B5EF4-FFF2-40B4-BE49-F238E27FC236}">
                <a16:creationId xmlns:a16="http://schemas.microsoft.com/office/drawing/2014/main" id="{09348EA4-E047-4F5E-9CAF-68E0819CB0EC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10400" y="6172200"/>
            <a:ext cx="2133600" cy="6858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kumimoji="0" sz="1200">
                <a:solidFill>
                  <a:srgbClr val="000000"/>
                </a:solidFill>
                <a:latin typeface="Arial Black" panose="020B0A04020102020204" pitchFamily="34" charset="0"/>
              </a:defRPr>
            </a:lvl1pPr>
          </a:lstStyle>
          <a:p>
            <a:pPr>
              <a:defRPr/>
            </a:pPr>
            <a:fld id="{A7ED8F10-D3CA-4FA8-8783-EED16725F298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2054" name="Rectangle 14">
            <a:extLst>
              <a:ext uri="{FF2B5EF4-FFF2-40B4-BE49-F238E27FC236}">
                <a16:creationId xmlns:a16="http://schemas.microsoft.com/office/drawing/2014/main" id="{A81A9A28-5A46-42A5-A09A-8CBD372C9DE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49263" y="496888"/>
            <a:ext cx="8143875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</a:p>
        </p:txBody>
      </p:sp>
      <p:sp>
        <p:nvSpPr>
          <p:cNvPr id="2055" name="Rectangle 15">
            <a:extLst>
              <a:ext uri="{FF2B5EF4-FFF2-40B4-BE49-F238E27FC236}">
                <a16:creationId xmlns:a16="http://schemas.microsoft.com/office/drawing/2014/main" id="{615D3397-8E9E-4C8F-AA64-FE5B276C62F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357313"/>
            <a:ext cx="8229600" cy="466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6336" name="Rectangle 16">
            <a:extLst>
              <a:ext uri="{FF2B5EF4-FFF2-40B4-BE49-F238E27FC236}">
                <a16:creationId xmlns:a16="http://schemas.microsoft.com/office/drawing/2014/main" id="{1EFDE9B9-E5ED-4D4A-835E-18A4CA2DB285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kumimoji="0" sz="1200">
                <a:solidFill>
                  <a:srgbClr val="000000"/>
                </a:solidFill>
                <a:latin typeface="Arial" charset="0"/>
                <a:ea typeface="新細明體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200" r:id="rId1"/>
    <p:sldLayoutId id="2147486133" r:id="rId2"/>
    <p:sldLayoutId id="2147486134" r:id="rId3"/>
    <p:sldLayoutId id="2147486135" r:id="rId4"/>
    <p:sldLayoutId id="2147486136" r:id="rId5"/>
    <p:sldLayoutId id="2147486137" r:id="rId6"/>
    <p:sldLayoutId id="2147486138" r:id="rId7"/>
    <p:sldLayoutId id="2147486139" r:id="rId8"/>
    <p:sldLayoutId id="2147486140" r:id="rId9"/>
    <p:sldLayoutId id="2147486141" r:id="rId10"/>
    <p:sldLayoutId id="2147486142" r:id="rId11"/>
    <p:sldLayoutId id="2147486143" r:id="rId12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rgbClr val="0D711E"/>
          </a:solidFill>
          <a:latin typeface="微軟正黑體" panose="020B0604030504040204" pitchFamily="34" charset="-120"/>
          <a:ea typeface="微軟正黑體" panose="020B0604030504040204" pitchFamily="34" charset="-120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rgbClr val="0D711E"/>
          </a:solidFill>
          <a:latin typeface="微軟正黑體" panose="020B0604030504040204" pitchFamily="34" charset="-120"/>
          <a:ea typeface="微軟正黑體" panose="020B0604030504040204" pitchFamily="34" charset="-12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rgbClr val="0D711E"/>
          </a:solidFill>
          <a:latin typeface="微軟正黑體" panose="020B0604030504040204" pitchFamily="34" charset="-120"/>
          <a:ea typeface="微軟正黑體" panose="020B0604030504040204" pitchFamily="34" charset="-12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rgbClr val="0D711E"/>
          </a:solidFill>
          <a:latin typeface="微軟正黑體" panose="020B0604030504040204" pitchFamily="34" charset="-120"/>
          <a:ea typeface="微軟正黑體" panose="020B0604030504040204" pitchFamily="34" charset="-12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rgbClr val="0D711E"/>
          </a:solidFill>
          <a:latin typeface="微軟正黑體" panose="020B0604030504040204" pitchFamily="34" charset="-120"/>
          <a:ea typeface="微軟正黑體" panose="020B0604030504040204" pitchFamily="34" charset="-120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3600" b="1">
          <a:solidFill>
            <a:srgbClr val="0D711E"/>
          </a:solidFill>
          <a:latin typeface="Arial" charset="0"/>
          <a:ea typeface="標楷體" pitchFamily="65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3600" b="1">
          <a:solidFill>
            <a:srgbClr val="0D711E"/>
          </a:solidFill>
          <a:latin typeface="Arial" charset="0"/>
          <a:ea typeface="標楷體" pitchFamily="65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3600" b="1">
          <a:solidFill>
            <a:srgbClr val="0D711E"/>
          </a:solidFill>
          <a:latin typeface="Arial" charset="0"/>
          <a:ea typeface="標楷體" pitchFamily="65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3600" b="1">
          <a:solidFill>
            <a:srgbClr val="0D711E"/>
          </a:solidFill>
          <a:latin typeface="Arial" charset="0"/>
          <a:ea typeface="標楷體" pitchFamily="65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75000"/>
        <a:buFont typeface="Wingdings" panose="05000000000000000000" pitchFamily="2" charset="2"/>
        <a:buChar char="n"/>
        <a:defRPr kumimoji="1" sz="3200" b="1">
          <a:solidFill>
            <a:schemeClr val="bg2"/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80000"/>
        <a:buFont typeface="Wingdings" panose="05000000000000000000" pitchFamily="2" charset="2"/>
        <a:buChar char="¨"/>
        <a:defRPr kumimoji="1" sz="2800" b="1">
          <a:solidFill>
            <a:schemeClr val="bg2"/>
          </a:solidFill>
          <a:latin typeface="微軟正黑體" panose="020B0604030504040204" pitchFamily="34" charset="-120"/>
          <a:ea typeface="微軟正黑體" panose="020B0604030504040204" pitchFamily="34" charset="-12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65000"/>
        <a:buFont typeface="Wingdings" panose="05000000000000000000" pitchFamily="2" charset="2"/>
        <a:buChar char="n"/>
        <a:defRPr kumimoji="1" sz="2400">
          <a:solidFill>
            <a:schemeClr val="bg2"/>
          </a:solidFill>
          <a:latin typeface="微軟正黑體" panose="020B0604030504040204" pitchFamily="34" charset="-120"/>
          <a:ea typeface="微軟正黑體" panose="020B0604030504040204" pitchFamily="34" charset="-12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¨"/>
        <a:defRPr kumimoji="1" sz="2000">
          <a:solidFill>
            <a:schemeClr val="bg2"/>
          </a:solidFill>
          <a:latin typeface="微軟正黑體" panose="020B0604030504040204" pitchFamily="34" charset="-120"/>
          <a:ea typeface="微軟正黑體" panose="020B0604030504040204" pitchFamily="34" charset="-12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Font typeface="Wingdings" panose="05000000000000000000" pitchFamily="2" charset="2"/>
        <a:buChar char="§"/>
        <a:defRPr kumimoji="1" sz="2000">
          <a:solidFill>
            <a:schemeClr val="bg2"/>
          </a:solidFill>
          <a:latin typeface="微軟正黑體" panose="020B0604030504040204" pitchFamily="34" charset="-120"/>
          <a:ea typeface="微軟正黑體" panose="020B0604030504040204" pitchFamily="34" charset="-12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kumimoji="1" sz="2000">
          <a:solidFill>
            <a:schemeClr val="bg2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kumimoji="1" sz="2000">
          <a:solidFill>
            <a:schemeClr val="bg2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kumimoji="1" sz="2000">
          <a:solidFill>
            <a:schemeClr val="bg2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kumimoji="1" sz="2000">
          <a:solidFill>
            <a:schemeClr val="bg2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4" name="群組 19">
            <a:extLst>
              <a:ext uri="{FF2B5EF4-FFF2-40B4-BE49-F238E27FC236}">
                <a16:creationId xmlns:a16="http://schemas.microsoft.com/office/drawing/2014/main" id="{E75CE95D-47F6-4A2E-AB29-BBA22823550E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0" y="0"/>
            <a:ext cx="9144000" cy="6858000"/>
            <a:chOff x="-32" y="240"/>
            <a:chExt cx="9144032" cy="6857760"/>
          </a:xfrm>
        </p:grpSpPr>
        <p:pic>
          <p:nvPicPr>
            <p:cNvPr id="3081" name="Picture 2" descr="D:\Tereza's\國研院\標誌應用系統_標案\應用設計修改\定稿_簡報版型\130415-國家實驗研究院-簡報版型-03.jpg">
              <a:extLst>
                <a:ext uri="{FF2B5EF4-FFF2-40B4-BE49-F238E27FC236}">
                  <a16:creationId xmlns:a16="http://schemas.microsoft.com/office/drawing/2014/main" id="{AEA74953-8297-43AB-9AB2-35B6E0450E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2" y="240"/>
              <a:ext cx="9144000" cy="68577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22" name="直線接點 21">
              <a:extLst>
                <a:ext uri="{FF2B5EF4-FFF2-40B4-BE49-F238E27FC236}">
                  <a16:creationId xmlns:a16="http://schemas.microsoft.com/office/drawing/2014/main" id="{5A02996C-3D13-464C-8273-7BF7D85DAB14}"/>
                </a:ext>
              </a:extLst>
            </p:cNvPr>
            <p:cNvCxnSpPr/>
            <p:nvPr/>
          </p:nvCxnSpPr>
          <p:spPr>
            <a:xfrm>
              <a:off x="-32" y="1214635"/>
              <a:ext cx="9144032" cy="1587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27" name="矩形 1">
            <a:extLst>
              <a:ext uri="{FF2B5EF4-FFF2-40B4-BE49-F238E27FC236}">
                <a16:creationId xmlns:a16="http://schemas.microsoft.com/office/drawing/2014/main" id="{60BD7763-197D-4A3E-A2DF-C2C8F7C14AEC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6524625"/>
            <a:ext cx="9144000" cy="3968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3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 sz="3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 sz="3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 sz="3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 sz="3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defRPr/>
            </a:pPr>
            <a:endParaRPr lang="zh-TW" altLang="en-US">
              <a:ea typeface="標楷體" panose="03000509000000000000" pitchFamily="65" charset="-120"/>
            </a:endParaRPr>
          </a:p>
        </p:txBody>
      </p:sp>
      <p:sp>
        <p:nvSpPr>
          <p:cNvPr id="56322" name="Rectangle 2">
            <a:extLst>
              <a:ext uri="{FF2B5EF4-FFF2-40B4-BE49-F238E27FC236}">
                <a16:creationId xmlns:a16="http://schemas.microsoft.com/office/drawing/2014/main" id="{E8408C28-1D62-437B-859D-D12CA907F5E1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kumimoji="0" sz="1200">
                <a:latin typeface="Arial" charset="0"/>
                <a:ea typeface="新細明體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6323" name="Rectangle 3">
            <a:extLst>
              <a:ext uri="{FF2B5EF4-FFF2-40B4-BE49-F238E27FC236}">
                <a16:creationId xmlns:a16="http://schemas.microsoft.com/office/drawing/2014/main" id="{8D3188DC-91B9-4B5D-85EB-CAB2BD03208B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10400" y="6172200"/>
            <a:ext cx="2133600" cy="6858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kumimoji="0" sz="1200">
                <a:latin typeface="Arial Black" panose="020B0A04020102020204" pitchFamily="34" charset="0"/>
              </a:defRPr>
            </a:lvl1pPr>
          </a:lstStyle>
          <a:p>
            <a:pPr>
              <a:defRPr/>
            </a:pPr>
            <a:fld id="{E0C08D47-1144-4C67-99CF-9B6A40E5A8F0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3078" name="Rectangle 14">
            <a:extLst>
              <a:ext uri="{FF2B5EF4-FFF2-40B4-BE49-F238E27FC236}">
                <a16:creationId xmlns:a16="http://schemas.microsoft.com/office/drawing/2014/main" id="{3BF7C861-4CFF-4F03-9103-2E6747C234A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49263" y="496888"/>
            <a:ext cx="8143875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</a:p>
        </p:txBody>
      </p:sp>
      <p:sp>
        <p:nvSpPr>
          <p:cNvPr id="3079" name="Rectangle 15">
            <a:extLst>
              <a:ext uri="{FF2B5EF4-FFF2-40B4-BE49-F238E27FC236}">
                <a16:creationId xmlns:a16="http://schemas.microsoft.com/office/drawing/2014/main" id="{6E174BC8-F68A-4574-BA58-12C29C012AF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357313"/>
            <a:ext cx="8229600" cy="466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6336" name="Rectangle 16">
            <a:extLst>
              <a:ext uri="{FF2B5EF4-FFF2-40B4-BE49-F238E27FC236}">
                <a16:creationId xmlns:a16="http://schemas.microsoft.com/office/drawing/2014/main" id="{857E829E-874B-46E6-BC18-D158F276B820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kumimoji="0" sz="1200">
                <a:latin typeface="Arial" charset="0"/>
                <a:ea typeface="新細明體" charset="-120"/>
              </a:defRPr>
            </a:lvl1pPr>
          </a:lstStyle>
          <a:p>
            <a:pPr>
              <a:defRPr/>
            </a:pPr>
            <a:r>
              <a:rPr lang="en-US" altLang="zh-TW"/>
              <a:t>2017/7/4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201" r:id="rId1"/>
    <p:sldLayoutId id="2147486144" r:id="rId2"/>
    <p:sldLayoutId id="2147486145" r:id="rId3"/>
    <p:sldLayoutId id="2147486146" r:id="rId4"/>
    <p:sldLayoutId id="2147486147" r:id="rId5"/>
    <p:sldLayoutId id="2147486148" r:id="rId6"/>
    <p:sldLayoutId id="2147486149" r:id="rId7"/>
    <p:sldLayoutId id="2147486150" r:id="rId8"/>
    <p:sldLayoutId id="2147486151" r:id="rId9"/>
    <p:sldLayoutId id="2147486152" r:id="rId10"/>
    <p:sldLayoutId id="2147486153" r:id="rId11"/>
    <p:sldLayoutId id="2147486154" r:id="rId12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rgbClr val="0D711E"/>
          </a:solidFill>
          <a:latin typeface="微軟正黑體" panose="020B0604030504040204" pitchFamily="34" charset="-120"/>
          <a:ea typeface="微軟正黑體" panose="020B0604030504040204" pitchFamily="34" charset="-120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rgbClr val="0D711E"/>
          </a:solidFill>
          <a:latin typeface="微軟正黑體" panose="020B0604030504040204" pitchFamily="34" charset="-120"/>
          <a:ea typeface="微軟正黑體" panose="020B0604030504040204" pitchFamily="34" charset="-12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rgbClr val="0D711E"/>
          </a:solidFill>
          <a:latin typeface="微軟正黑體" panose="020B0604030504040204" pitchFamily="34" charset="-120"/>
          <a:ea typeface="微軟正黑體" panose="020B0604030504040204" pitchFamily="34" charset="-12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rgbClr val="0D711E"/>
          </a:solidFill>
          <a:latin typeface="微軟正黑體" panose="020B0604030504040204" pitchFamily="34" charset="-120"/>
          <a:ea typeface="微軟正黑體" panose="020B0604030504040204" pitchFamily="34" charset="-12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rgbClr val="0D711E"/>
          </a:solidFill>
          <a:latin typeface="微軟正黑體" panose="020B0604030504040204" pitchFamily="34" charset="-120"/>
          <a:ea typeface="微軟正黑體" panose="020B0604030504040204" pitchFamily="34" charset="-120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3600" b="1">
          <a:solidFill>
            <a:srgbClr val="0D711E"/>
          </a:solidFill>
          <a:latin typeface="Arial" charset="0"/>
          <a:ea typeface="標楷體" pitchFamily="65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3600" b="1">
          <a:solidFill>
            <a:srgbClr val="0D711E"/>
          </a:solidFill>
          <a:latin typeface="Arial" charset="0"/>
          <a:ea typeface="標楷體" pitchFamily="65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3600" b="1">
          <a:solidFill>
            <a:srgbClr val="0D711E"/>
          </a:solidFill>
          <a:latin typeface="Arial" charset="0"/>
          <a:ea typeface="標楷體" pitchFamily="65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3600" b="1">
          <a:solidFill>
            <a:srgbClr val="0D711E"/>
          </a:solidFill>
          <a:latin typeface="Arial" charset="0"/>
          <a:ea typeface="標楷體" pitchFamily="65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75000"/>
        <a:buFont typeface="Wingdings" panose="05000000000000000000" pitchFamily="2" charset="2"/>
        <a:buChar char="n"/>
        <a:defRPr kumimoji="1" sz="3200" b="1">
          <a:solidFill>
            <a:schemeClr val="bg2"/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80000"/>
        <a:buFont typeface="Wingdings" panose="05000000000000000000" pitchFamily="2" charset="2"/>
        <a:buChar char="¨"/>
        <a:defRPr kumimoji="1" sz="2800" b="1">
          <a:solidFill>
            <a:schemeClr val="bg2"/>
          </a:solidFill>
          <a:latin typeface="微軟正黑體" panose="020B0604030504040204" pitchFamily="34" charset="-120"/>
          <a:ea typeface="微軟正黑體" panose="020B0604030504040204" pitchFamily="34" charset="-12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65000"/>
        <a:buFont typeface="Wingdings" panose="05000000000000000000" pitchFamily="2" charset="2"/>
        <a:buChar char="n"/>
        <a:defRPr kumimoji="1" sz="2400">
          <a:solidFill>
            <a:schemeClr val="bg2"/>
          </a:solidFill>
          <a:latin typeface="微軟正黑體" panose="020B0604030504040204" pitchFamily="34" charset="-120"/>
          <a:ea typeface="微軟正黑體" panose="020B0604030504040204" pitchFamily="34" charset="-12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¨"/>
        <a:defRPr kumimoji="1" sz="2000">
          <a:solidFill>
            <a:schemeClr val="bg2"/>
          </a:solidFill>
          <a:latin typeface="微軟正黑體" panose="020B0604030504040204" pitchFamily="34" charset="-120"/>
          <a:ea typeface="微軟正黑體" panose="020B0604030504040204" pitchFamily="34" charset="-12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Font typeface="Wingdings" panose="05000000000000000000" pitchFamily="2" charset="2"/>
        <a:buChar char="§"/>
        <a:defRPr kumimoji="1" sz="2000">
          <a:solidFill>
            <a:schemeClr val="bg2"/>
          </a:solidFill>
          <a:latin typeface="微軟正黑體" panose="020B0604030504040204" pitchFamily="34" charset="-120"/>
          <a:ea typeface="微軟正黑體" panose="020B0604030504040204" pitchFamily="34" charset="-12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kumimoji="1" sz="2000">
          <a:solidFill>
            <a:schemeClr val="bg2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kumimoji="1" sz="2000">
          <a:solidFill>
            <a:schemeClr val="bg2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kumimoji="1" sz="2000">
          <a:solidFill>
            <a:schemeClr val="bg2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kumimoji="1" sz="2000">
          <a:solidFill>
            <a:schemeClr val="bg2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98" name="群組 19">
            <a:extLst>
              <a:ext uri="{FF2B5EF4-FFF2-40B4-BE49-F238E27FC236}">
                <a16:creationId xmlns:a16="http://schemas.microsoft.com/office/drawing/2014/main" id="{8017CC17-E70C-41B6-B9E6-49E07F16A893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0" y="0"/>
            <a:ext cx="9144000" cy="6858000"/>
            <a:chOff x="-32" y="240"/>
            <a:chExt cx="9144032" cy="6857760"/>
          </a:xfrm>
        </p:grpSpPr>
        <p:pic>
          <p:nvPicPr>
            <p:cNvPr id="4105" name="Picture 2" descr="D:\Tereza's\國研院\標誌應用系統_標案\應用設計修改\定稿_簡報版型\130415-國家實驗研究院-簡報版型-03.jpg">
              <a:extLst>
                <a:ext uri="{FF2B5EF4-FFF2-40B4-BE49-F238E27FC236}">
                  <a16:creationId xmlns:a16="http://schemas.microsoft.com/office/drawing/2014/main" id="{013B6473-D33D-4884-8028-FB6E04E1F5F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2" y="240"/>
              <a:ext cx="9144000" cy="68577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22" name="直線接點 21">
              <a:extLst>
                <a:ext uri="{FF2B5EF4-FFF2-40B4-BE49-F238E27FC236}">
                  <a16:creationId xmlns:a16="http://schemas.microsoft.com/office/drawing/2014/main" id="{C40112A0-12CB-4C5C-9079-64359EDE070E}"/>
                </a:ext>
              </a:extLst>
            </p:cNvPr>
            <p:cNvCxnSpPr/>
            <p:nvPr/>
          </p:nvCxnSpPr>
          <p:spPr>
            <a:xfrm>
              <a:off x="-32" y="1214635"/>
              <a:ext cx="9144032" cy="1587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27" name="矩形 1">
            <a:extLst>
              <a:ext uri="{FF2B5EF4-FFF2-40B4-BE49-F238E27FC236}">
                <a16:creationId xmlns:a16="http://schemas.microsoft.com/office/drawing/2014/main" id="{00139712-C827-48B8-8B9A-770AA33AA1A1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6524625"/>
            <a:ext cx="9144000" cy="3968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3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 sz="3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 sz="3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 sz="3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 sz="3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defRPr/>
            </a:pPr>
            <a:endParaRPr lang="zh-TW" altLang="en-US">
              <a:ea typeface="標楷體" panose="03000509000000000000" pitchFamily="65" charset="-120"/>
            </a:endParaRPr>
          </a:p>
        </p:txBody>
      </p:sp>
      <p:sp>
        <p:nvSpPr>
          <p:cNvPr id="56322" name="Rectangle 2">
            <a:extLst>
              <a:ext uri="{FF2B5EF4-FFF2-40B4-BE49-F238E27FC236}">
                <a16:creationId xmlns:a16="http://schemas.microsoft.com/office/drawing/2014/main" id="{6A7CE6A2-C566-4DDA-A941-C37D73D845BC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kumimoji="0" sz="1200">
                <a:latin typeface="Arial" charset="0"/>
                <a:ea typeface="新細明體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6323" name="Rectangle 3">
            <a:extLst>
              <a:ext uri="{FF2B5EF4-FFF2-40B4-BE49-F238E27FC236}">
                <a16:creationId xmlns:a16="http://schemas.microsoft.com/office/drawing/2014/main" id="{9E9368C8-72B2-4F82-AF3E-E1EE1E82630A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10400" y="6172200"/>
            <a:ext cx="2133600" cy="6858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kumimoji="0" sz="1200">
                <a:latin typeface="Arial Black" pitchFamily="34" charset="0"/>
              </a:defRPr>
            </a:lvl1pPr>
          </a:lstStyle>
          <a:p>
            <a:pPr>
              <a:defRPr/>
            </a:pPr>
            <a:fld id="{7B860E3F-381A-4820-88DA-2E81B75FD339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4102" name="Rectangle 14">
            <a:extLst>
              <a:ext uri="{FF2B5EF4-FFF2-40B4-BE49-F238E27FC236}">
                <a16:creationId xmlns:a16="http://schemas.microsoft.com/office/drawing/2014/main" id="{93007644-EE30-46BE-AFB0-ED1A22AD5A7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49263" y="496888"/>
            <a:ext cx="8143875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</a:p>
        </p:txBody>
      </p:sp>
      <p:sp>
        <p:nvSpPr>
          <p:cNvPr id="4103" name="Rectangle 15">
            <a:extLst>
              <a:ext uri="{FF2B5EF4-FFF2-40B4-BE49-F238E27FC236}">
                <a16:creationId xmlns:a16="http://schemas.microsoft.com/office/drawing/2014/main" id="{E6EB1115-0D4D-4A8B-9FAC-5F83B629D2B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357313"/>
            <a:ext cx="8229600" cy="466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6336" name="Rectangle 16">
            <a:extLst>
              <a:ext uri="{FF2B5EF4-FFF2-40B4-BE49-F238E27FC236}">
                <a16:creationId xmlns:a16="http://schemas.microsoft.com/office/drawing/2014/main" id="{1365113C-A600-4159-B07E-590220540F71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kumimoji="0" sz="1200">
                <a:latin typeface="Arial" charset="0"/>
                <a:ea typeface="新細明體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202" r:id="rId1"/>
    <p:sldLayoutId id="2147486155" r:id="rId2"/>
    <p:sldLayoutId id="2147486156" r:id="rId3"/>
    <p:sldLayoutId id="2147486157" r:id="rId4"/>
    <p:sldLayoutId id="2147486158" r:id="rId5"/>
    <p:sldLayoutId id="2147486159" r:id="rId6"/>
    <p:sldLayoutId id="2147486160" r:id="rId7"/>
    <p:sldLayoutId id="2147486161" r:id="rId8"/>
    <p:sldLayoutId id="2147486162" r:id="rId9"/>
    <p:sldLayoutId id="2147486163" r:id="rId10"/>
    <p:sldLayoutId id="2147486164" r:id="rId11"/>
    <p:sldLayoutId id="2147486165" r:id="rId12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rgbClr val="0D711E"/>
          </a:solidFill>
          <a:latin typeface="微軟正黑體" panose="020B0604030504040204" pitchFamily="34" charset="-120"/>
          <a:ea typeface="微軟正黑體" panose="020B0604030504040204" pitchFamily="34" charset="-120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rgbClr val="0D711E"/>
          </a:solidFill>
          <a:latin typeface="微軟正黑體" panose="020B0604030504040204" pitchFamily="34" charset="-120"/>
          <a:ea typeface="微軟正黑體" panose="020B0604030504040204" pitchFamily="34" charset="-12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rgbClr val="0D711E"/>
          </a:solidFill>
          <a:latin typeface="微軟正黑體" panose="020B0604030504040204" pitchFamily="34" charset="-120"/>
          <a:ea typeface="微軟正黑體" panose="020B0604030504040204" pitchFamily="34" charset="-12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rgbClr val="0D711E"/>
          </a:solidFill>
          <a:latin typeface="微軟正黑體" panose="020B0604030504040204" pitchFamily="34" charset="-120"/>
          <a:ea typeface="微軟正黑體" panose="020B0604030504040204" pitchFamily="34" charset="-12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rgbClr val="0D711E"/>
          </a:solidFill>
          <a:latin typeface="微軟正黑體" panose="020B0604030504040204" pitchFamily="34" charset="-120"/>
          <a:ea typeface="微軟正黑體" panose="020B0604030504040204" pitchFamily="34" charset="-120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3600" b="1">
          <a:solidFill>
            <a:srgbClr val="0D711E"/>
          </a:solidFill>
          <a:latin typeface="Arial" charset="0"/>
          <a:ea typeface="標楷體" pitchFamily="65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3600" b="1">
          <a:solidFill>
            <a:srgbClr val="0D711E"/>
          </a:solidFill>
          <a:latin typeface="Arial" charset="0"/>
          <a:ea typeface="標楷體" pitchFamily="65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3600" b="1">
          <a:solidFill>
            <a:srgbClr val="0D711E"/>
          </a:solidFill>
          <a:latin typeface="Arial" charset="0"/>
          <a:ea typeface="標楷體" pitchFamily="65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3600" b="1">
          <a:solidFill>
            <a:srgbClr val="0D711E"/>
          </a:solidFill>
          <a:latin typeface="Arial" charset="0"/>
          <a:ea typeface="標楷體" pitchFamily="65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75000"/>
        <a:buFont typeface="Wingdings" panose="05000000000000000000" pitchFamily="2" charset="2"/>
        <a:buChar char="n"/>
        <a:defRPr kumimoji="1" sz="3200" b="1">
          <a:solidFill>
            <a:schemeClr val="bg2"/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80000"/>
        <a:buFont typeface="Wingdings" panose="05000000000000000000" pitchFamily="2" charset="2"/>
        <a:buChar char="¨"/>
        <a:defRPr kumimoji="1" sz="2800" b="1">
          <a:solidFill>
            <a:schemeClr val="bg2"/>
          </a:solidFill>
          <a:latin typeface="微軟正黑體" panose="020B0604030504040204" pitchFamily="34" charset="-120"/>
          <a:ea typeface="微軟正黑體" panose="020B0604030504040204" pitchFamily="34" charset="-12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65000"/>
        <a:buFont typeface="Wingdings" panose="05000000000000000000" pitchFamily="2" charset="2"/>
        <a:buChar char="n"/>
        <a:defRPr kumimoji="1" sz="2400">
          <a:solidFill>
            <a:schemeClr val="bg2"/>
          </a:solidFill>
          <a:latin typeface="微軟正黑體" panose="020B0604030504040204" pitchFamily="34" charset="-120"/>
          <a:ea typeface="微軟正黑體" panose="020B0604030504040204" pitchFamily="34" charset="-12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¨"/>
        <a:defRPr kumimoji="1" sz="2000">
          <a:solidFill>
            <a:schemeClr val="bg2"/>
          </a:solidFill>
          <a:latin typeface="微軟正黑體" panose="020B0604030504040204" pitchFamily="34" charset="-120"/>
          <a:ea typeface="微軟正黑體" panose="020B0604030504040204" pitchFamily="34" charset="-12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Font typeface="Wingdings" panose="05000000000000000000" pitchFamily="2" charset="2"/>
        <a:buChar char="§"/>
        <a:defRPr kumimoji="1" sz="2000">
          <a:solidFill>
            <a:schemeClr val="bg2"/>
          </a:solidFill>
          <a:latin typeface="微軟正黑體" panose="020B0604030504040204" pitchFamily="34" charset="-120"/>
          <a:ea typeface="微軟正黑體" panose="020B0604030504040204" pitchFamily="34" charset="-12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kumimoji="1" sz="2000">
          <a:solidFill>
            <a:schemeClr val="bg2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kumimoji="1" sz="2000">
          <a:solidFill>
            <a:schemeClr val="bg2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kumimoji="1" sz="2000">
          <a:solidFill>
            <a:schemeClr val="bg2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kumimoji="1" sz="2000">
          <a:solidFill>
            <a:schemeClr val="bg2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22" name="群組 19">
            <a:extLst>
              <a:ext uri="{FF2B5EF4-FFF2-40B4-BE49-F238E27FC236}">
                <a16:creationId xmlns:a16="http://schemas.microsoft.com/office/drawing/2014/main" id="{515E1604-69F0-421F-909C-7B7FE4C55B8F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0" y="0"/>
            <a:ext cx="9144000" cy="6858000"/>
            <a:chOff x="-32" y="240"/>
            <a:chExt cx="9144032" cy="6857760"/>
          </a:xfrm>
        </p:grpSpPr>
        <p:pic>
          <p:nvPicPr>
            <p:cNvPr id="5129" name="Picture 2" descr="D:\Tereza's\國研院\標誌應用系統_標案\應用設計修改\定稿_簡報版型\130415-國家實驗研究院-簡報版型-03.jpg">
              <a:extLst>
                <a:ext uri="{FF2B5EF4-FFF2-40B4-BE49-F238E27FC236}">
                  <a16:creationId xmlns:a16="http://schemas.microsoft.com/office/drawing/2014/main" id="{66EF0FF4-C44C-49A2-8BC8-CDBA6184AA3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2" y="240"/>
              <a:ext cx="9144000" cy="68577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22" name="直線接點 21">
              <a:extLst>
                <a:ext uri="{FF2B5EF4-FFF2-40B4-BE49-F238E27FC236}">
                  <a16:creationId xmlns:a16="http://schemas.microsoft.com/office/drawing/2014/main" id="{3E7369A2-754D-45D1-875C-2BD4B1466125}"/>
                </a:ext>
              </a:extLst>
            </p:cNvPr>
            <p:cNvCxnSpPr/>
            <p:nvPr/>
          </p:nvCxnSpPr>
          <p:spPr>
            <a:xfrm>
              <a:off x="-32" y="1214635"/>
              <a:ext cx="9144032" cy="1587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23" name="矩形 9">
            <a:extLst>
              <a:ext uri="{FF2B5EF4-FFF2-40B4-BE49-F238E27FC236}">
                <a16:creationId xmlns:a16="http://schemas.microsoft.com/office/drawing/2014/main" id="{327028DA-2728-41D1-895A-2043BD8B698A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6597650"/>
            <a:ext cx="9144000" cy="2603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kumimoji="1" sz="3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 sz="3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 sz="3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 sz="3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 sz="3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>
              <a:defRPr/>
            </a:pPr>
            <a:endParaRPr lang="zh-TW" altLang="en-US">
              <a:solidFill>
                <a:srgbClr val="000000"/>
              </a:solidFill>
              <a:ea typeface="標楷體" panose="03000509000000000000" pitchFamily="65" charset="-120"/>
            </a:endParaRPr>
          </a:p>
        </p:txBody>
      </p:sp>
      <p:sp>
        <p:nvSpPr>
          <p:cNvPr id="56322" name="Rectangle 2">
            <a:extLst>
              <a:ext uri="{FF2B5EF4-FFF2-40B4-BE49-F238E27FC236}">
                <a16:creationId xmlns:a16="http://schemas.microsoft.com/office/drawing/2014/main" id="{6997C12D-0B8F-4FE4-A677-6CE8448DF57A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kumimoji="0" sz="1200">
                <a:solidFill>
                  <a:srgbClr val="000000"/>
                </a:solidFill>
                <a:latin typeface="Arial" charset="0"/>
                <a:ea typeface="新細明體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6323" name="Rectangle 3">
            <a:extLst>
              <a:ext uri="{FF2B5EF4-FFF2-40B4-BE49-F238E27FC236}">
                <a16:creationId xmlns:a16="http://schemas.microsoft.com/office/drawing/2014/main" id="{DD5EB1B2-E944-4730-A257-88CC6B27DA5A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10400" y="6172200"/>
            <a:ext cx="2133600" cy="6858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kumimoji="0" sz="1200">
                <a:solidFill>
                  <a:srgbClr val="000000"/>
                </a:solidFill>
                <a:latin typeface="Arial Black" pitchFamily="34" charset="0"/>
                <a:ea typeface="新細明體" charset="-120"/>
              </a:defRPr>
            </a:lvl1pPr>
          </a:lstStyle>
          <a:p>
            <a:pPr>
              <a:defRPr/>
            </a:pPr>
            <a:fld id="{E4BD3711-3D12-46F1-B15A-4390C483142B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5126" name="Rectangle 14">
            <a:extLst>
              <a:ext uri="{FF2B5EF4-FFF2-40B4-BE49-F238E27FC236}">
                <a16:creationId xmlns:a16="http://schemas.microsoft.com/office/drawing/2014/main" id="{9CB6286D-006F-4BC9-9A61-3EAAB64CB58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833438" y="0"/>
            <a:ext cx="8143875" cy="992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</a:p>
        </p:txBody>
      </p:sp>
      <p:sp>
        <p:nvSpPr>
          <p:cNvPr id="5127" name="Rectangle 15">
            <a:extLst>
              <a:ext uri="{FF2B5EF4-FFF2-40B4-BE49-F238E27FC236}">
                <a16:creationId xmlns:a16="http://schemas.microsoft.com/office/drawing/2014/main" id="{4F90CADF-5FC2-46CB-8476-3D6A48CD15F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357313"/>
            <a:ext cx="8229600" cy="466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6336" name="Rectangle 16">
            <a:extLst>
              <a:ext uri="{FF2B5EF4-FFF2-40B4-BE49-F238E27FC236}">
                <a16:creationId xmlns:a16="http://schemas.microsoft.com/office/drawing/2014/main" id="{005BF56D-76CE-4A08-8DAB-838D1C5DDC12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kumimoji="0" sz="1200">
                <a:solidFill>
                  <a:srgbClr val="000000"/>
                </a:solidFill>
                <a:latin typeface="Arial" charset="0"/>
                <a:ea typeface="新細明體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203" r:id="rId1"/>
    <p:sldLayoutId id="2147486166" r:id="rId2"/>
    <p:sldLayoutId id="2147486204" r:id="rId3"/>
    <p:sldLayoutId id="2147486205" r:id="rId4"/>
    <p:sldLayoutId id="2147486167" r:id="rId5"/>
    <p:sldLayoutId id="2147486168" r:id="rId6"/>
    <p:sldLayoutId id="2147486169" r:id="rId7"/>
    <p:sldLayoutId id="2147486170" r:id="rId8"/>
    <p:sldLayoutId id="2147486206" r:id="rId9"/>
    <p:sldLayoutId id="2147486171" r:id="rId10"/>
    <p:sldLayoutId id="2147486172" r:id="rId11"/>
    <p:sldLayoutId id="2147486173" r:id="rId12"/>
    <p:sldLayoutId id="2147486174" r:id="rId13"/>
    <p:sldLayoutId id="2147486175" r:id="rId14"/>
    <p:sldLayoutId id="2147486176" r:id="rId15"/>
    <p:sldLayoutId id="2147486207" r:id="rId16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rgbClr val="0D711E"/>
          </a:solidFill>
          <a:latin typeface="微軟正黑體" pitchFamily="34" charset="-120"/>
          <a:ea typeface="微軟正黑體" pitchFamily="34" charset="-120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rgbClr val="0D711E"/>
          </a:solidFill>
          <a:latin typeface="微軟正黑體" panose="020B0604030504040204" pitchFamily="34" charset="-120"/>
          <a:ea typeface="微軟正黑體" panose="020B0604030504040204" pitchFamily="34" charset="-12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rgbClr val="0D711E"/>
          </a:solidFill>
          <a:latin typeface="微軟正黑體" panose="020B0604030504040204" pitchFamily="34" charset="-120"/>
          <a:ea typeface="微軟正黑體" panose="020B0604030504040204" pitchFamily="34" charset="-12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rgbClr val="0D711E"/>
          </a:solidFill>
          <a:latin typeface="微軟正黑體" panose="020B0604030504040204" pitchFamily="34" charset="-120"/>
          <a:ea typeface="微軟正黑體" panose="020B0604030504040204" pitchFamily="34" charset="-12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rgbClr val="0D711E"/>
          </a:solidFill>
          <a:latin typeface="微軟正黑體" panose="020B0604030504040204" pitchFamily="34" charset="-120"/>
          <a:ea typeface="微軟正黑體" panose="020B0604030504040204" pitchFamily="34" charset="-120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3600" b="1">
          <a:solidFill>
            <a:srgbClr val="0D711E"/>
          </a:solidFill>
          <a:latin typeface="Arial" charset="0"/>
          <a:ea typeface="標楷體" pitchFamily="65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3600" b="1">
          <a:solidFill>
            <a:srgbClr val="0D711E"/>
          </a:solidFill>
          <a:latin typeface="Arial" charset="0"/>
          <a:ea typeface="標楷體" pitchFamily="65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3600" b="1">
          <a:solidFill>
            <a:srgbClr val="0D711E"/>
          </a:solidFill>
          <a:latin typeface="Arial" charset="0"/>
          <a:ea typeface="標楷體" pitchFamily="65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3600" b="1">
          <a:solidFill>
            <a:srgbClr val="0D711E"/>
          </a:solidFill>
          <a:latin typeface="Arial" charset="0"/>
          <a:ea typeface="標楷體" pitchFamily="65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75000"/>
        <a:buFont typeface="Wingdings" panose="05000000000000000000" pitchFamily="2" charset="2"/>
        <a:buChar char="n"/>
        <a:defRPr kumimoji="1" sz="3200" b="1">
          <a:solidFill>
            <a:schemeClr val="bg2"/>
          </a:solidFill>
          <a:latin typeface="微軟正黑體" pitchFamily="34" charset="-120"/>
          <a:ea typeface="微軟正黑體" pitchFamily="34" charset="-120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80000"/>
        <a:buFont typeface="Wingdings" panose="05000000000000000000" pitchFamily="2" charset="2"/>
        <a:buChar char="¨"/>
        <a:defRPr kumimoji="1" sz="2800" b="1">
          <a:solidFill>
            <a:schemeClr val="bg2"/>
          </a:solidFill>
          <a:latin typeface="微軟正黑體" pitchFamily="34" charset="-120"/>
          <a:ea typeface="微軟正黑體" pitchFamily="34" charset="-12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65000"/>
        <a:buFont typeface="Wingdings" panose="05000000000000000000" pitchFamily="2" charset="2"/>
        <a:buChar char="n"/>
        <a:defRPr kumimoji="1" sz="2400">
          <a:solidFill>
            <a:schemeClr val="bg2"/>
          </a:solidFill>
          <a:latin typeface="微軟正黑體" pitchFamily="34" charset="-120"/>
          <a:ea typeface="微軟正黑體" pitchFamily="34" charset="-12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¨"/>
        <a:defRPr kumimoji="1" sz="2000">
          <a:solidFill>
            <a:schemeClr val="bg2"/>
          </a:solidFill>
          <a:latin typeface="微軟正黑體" pitchFamily="34" charset="-120"/>
          <a:ea typeface="微軟正黑體" pitchFamily="34" charset="-12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Font typeface="Wingdings" panose="05000000000000000000" pitchFamily="2" charset="2"/>
        <a:buChar char="§"/>
        <a:defRPr kumimoji="1" sz="2000">
          <a:solidFill>
            <a:schemeClr val="bg2"/>
          </a:solidFill>
          <a:latin typeface="微軟正黑體" pitchFamily="34" charset="-120"/>
          <a:ea typeface="微軟正黑體" pitchFamily="34" charset="-12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kumimoji="1" sz="2000">
          <a:solidFill>
            <a:schemeClr val="bg2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kumimoji="1" sz="2000">
          <a:solidFill>
            <a:schemeClr val="bg2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kumimoji="1" sz="2000">
          <a:solidFill>
            <a:schemeClr val="bg2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kumimoji="1" sz="2000">
          <a:solidFill>
            <a:schemeClr val="bg2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46" name="群組 19">
            <a:extLst>
              <a:ext uri="{FF2B5EF4-FFF2-40B4-BE49-F238E27FC236}">
                <a16:creationId xmlns:a16="http://schemas.microsoft.com/office/drawing/2014/main" id="{0E49ED7E-DECF-41B7-B3FC-C840C6A178A6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0" y="0"/>
            <a:ext cx="9144000" cy="6858000"/>
            <a:chOff x="-32" y="240"/>
            <a:chExt cx="9144032" cy="6857760"/>
          </a:xfrm>
        </p:grpSpPr>
        <p:pic>
          <p:nvPicPr>
            <p:cNvPr id="6153" name="Picture 2" descr="D:\Tereza's\國研院\標誌應用系統_標案\應用設計修改\定稿_簡報版型\130415-國家實驗研究院-簡報版型-03.jpg">
              <a:extLst>
                <a:ext uri="{FF2B5EF4-FFF2-40B4-BE49-F238E27FC236}">
                  <a16:creationId xmlns:a16="http://schemas.microsoft.com/office/drawing/2014/main" id="{00C9551C-6669-4A29-89AD-CF78319204F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2" y="240"/>
              <a:ext cx="9144000" cy="68577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22" name="直線接點 21">
              <a:extLst>
                <a:ext uri="{FF2B5EF4-FFF2-40B4-BE49-F238E27FC236}">
                  <a16:creationId xmlns:a16="http://schemas.microsoft.com/office/drawing/2014/main" id="{C40112A0-12CB-4C5C-9079-64359EDE070E}"/>
                </a:ext>
              </a:extLst>
            </p:cNvPr>
            <p:cNvCxnSpPr/>
            <p:nvPr/>
          </p:nvCxnSpPr>
          <p:spPr>
            <a:xfrm>
              <a:off x="-32" y="1214635"/>
              <a:ext cx="9144032" cy="1587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27" name="矩形 1">
            <a:extLst>
              <a:ext uri="{FF2B5EF4-FFF2-40B4-BE49-F238E27FC236}">
                <a16:creationId xmlns:a16="http://schemas.microsoft.com/office/drawing/2014/main" id="{00139712-C827-48B8-8B9A-770AA33AA1A1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6524625"/>
            <a:ext cx="9144000" cy="3968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3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 sz="3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 sz="3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 sz="3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 sz="3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defRPr/>
            </a:pPr>
            <a:endParaRPr lang="zh-TW" altLang="en-US">
              <a:ea typeface="標楷體" panose="03000509000000000000" pitchFamily="65" charset="-120"/>
            </a:endParaRPr>
          </a:p>
        </p:txBody>
      </p:sp>
      <p:sp>
        <p:nvSpPr>
          <p:cNvPr id="56322" name="Rectangle 2">
            <a:extLst>
              <a:ext uri="{FF2B5EF4-FFF2-40B4-BE49-F238E27FC236}">
                <a16:creationId xmlns:a16="http://schemas.microsoft.com/office/drawing/2014/main" id="{6A7CE6A2-C566-4DDA-A941-C37D73D845BC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kumimoji="0" sz="1200">
                <a:latin typeface="Arial" charset="0"/>
                <a:ea typeface="新細明體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6323" name="Rectangle 3">
            <a:extLst>
              <a:ext uri="{FF2B5EF4-FFF2-40B4-BE49-F238E27FC236}">
                <a16:creationId xmlns:a16="http://schemas.microsoft.com/office/drawing/2014/main" id="{9E9368C8-72B2-4F82-AF3E-E1EE1E82630A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10400" y="6172200"/>
            <a:ext cx="2133600" cy="6858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kumimoji="0" sz="1200">
                <a:latin typeface="Arial Black" pitchFamily="34" charset="0"/>
              </a:defRPr>
            </a:lvl1pPr>
          </a:lstStyle>
          <a:p>
            <a:pPr>
              <a:defRPr/>
            </a:pPr>
            <a:fld id="{6093CDA6-04D8-432F-9478-496F39CFFFCC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6150" name="Rectangle 14">
            <a:extLst>
              <a:ext uri="{FF2B5EF4-FFF2-40B4-BE49-F238E27FC236}">
                <a16:creationId xmlns:a16="http://schemas.microsoft.com/office/drawing/2014/main" id="{476D2C49-15E7-4F59-9550-421140D1779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49263" y="496888"/>
            <a:ext cx="8143875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</a:p>
        </p:txBody>
      </p:sp>
      <p:sp>
        <p:nvSpPr>
          <p:cNvPr id="6151" name="Rectangle 15">
            <a:extLst>
              <a:ext uri="{FF2B5EF4-FFF2-40B4-BE49-F238E27FC236}">
                <a16:creationId xmlns:a16="http://schemas.microsoft.com/office/drawing/2014/main" id="{C1D3005D-86B1-4C5B-AAF0-52C2C7680B2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357313"/>
            <a:ext cx="8229600" cy="466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6336" name="Rectangle 16">
            <a:extLst>
              <a:ext uri="{FF2B5EF4-FFF2-40B4-BE49-F238E27FC236}">
                <a16:creationId xmlns:a16="http://schemas.microsoft.com/office/drawing/2014/main" id="{1365113C-A600-4159-B07E-590220540F71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kumimoji="0" sz="1200">
                <a:latin typeface="Arial" charset="0"/>
                <a:ea typeface="新細明體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208" r:id="rId1"/>
    <p:sldLayoutId id="2147486177" r:id="rId2"/>
    <p:sldLayoutId id="2147486178" r:id="rId3"/>
    <p:sldLayoutId id="2147486179" r:id="rId4"/>
    <p:sldLayoutId id="2147486180" r:id="rId5"/>
    <p:sldLayoutId id="2147486181" r:id="rId6"/>
    <p:sldLayoutId id="2147486182" r:id="rId7"/>
    <p:sldLayoutId id="2147486183" r:id="rId8"/>
    <p:sldLayoutId id="2147486184" r:id="rId9"/>
    <p:sldLayoutId id="2147486185" r:id="rId10"/>
    <p:sldLayoutId id="2147486186" r:id="rId11"/>
    <p:sldLayoutId id="2147486187" r:id="rId12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rgbClr val="0D711E"/>
          </a:solidFill>
          <a:latin typeface="微軟正黑體" panose="020B0604030504040204" pitchFamily="34" charset="-120"/>
          <a:ea typeface="微軟正黑體" panose="020B0604030504040204" pitchFamily="34" charset="-120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rgbClr val="0D711E"/>
          </a:solidFill>
          <a:latin typeface="微軟正黑體" panose="020B0604030504040204" pitchFamily="34" charset="-120"/>
          <a:ea typeface="微軟正黑體" panose="020B0604030504040204" pitchFamily="34" charset="-12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rgbClr val="0D711E"/>
          </a:solidFill>
          <a:latin typeface="微軟正黑體" panose="020B0604030504040204" pitchFamily="34" charset="-120"/>
          <a:ea typeface="微軟正黑體" panose="020B0604030504040204" pitchFamily="34" charset="-12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rgbClr val="0D711E"/>
          </a:solidFill>
          <a:latin typeface="微軟正黑體" panose="020B0604030504040204" pitchFamily="34" charset="-120"/>
          <a:ea typeface="微軟正黑體" panose="020B0604030504040204" pitchFamily="34" charset="-12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rgbClr val="0D711E"/>
          </a:solidFill>
          <a:latin typeface="微軟正黑體" panose="020B0604030504040204" pitchFamily="34" charset="-120"/>
          <a:ea typeface="微軟正黑體" panose="020B0604030504040204" pitchFamily="34" charset="-120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3600" b="1">
          <a:solidFill>
            <a:srgbClr val="0D711E"/>
          </a:solidFill>
          <a:latin typeface="Arial" charset="0"/>
          <a:ea typeface="標楷體" pitchFamily="65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3600" b="1">
          <a:solidFill>
            <a:srgbClr val="0D711E"/>
          </a:solidFill>
          <a:latin typeface="Arial" charset="0"/>
          <a:ea typeface="標楷體" pitchFamily="65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3600" b="1">
          <a:solidFill>
            <a:srgbClr val="0D711E"/>
          </a:solidFill>
          <a:latin typeface="Arial" charset="0"/>
          <a:ea typeface="標楷體" pitchFamily="65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3600" b="1">
          <a:solidFill>
            <a:srgbClr val="0D711E"/>
          </a:solidFill>
          <a:latin typeface="Arial" charset="0"/>
          <a:ea typeface="標楷體" pitchFamily="65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75000"/>
        <a:buFont typeface="Wingdings" panose="05000000000000000000" pitchFamily="2" charset="2"/>
        <a:buChar char="n"/>
        <a:defRPr kumimoji="1" sz="3200" b="1">
          <a:solidFill>
            <a:schemeClr val="bg2"/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80000"/>
        <a:buFont typeface="Wingdings" panose="05000000000000000000" pitchFamily="2" charset="2"/>
        <a:buChar char="¨"/>
        <a:defRPr kumimoji="1" sz="2800" b="1">
          <a:solidFill>
            <a:schemeClr val="bg2"/>
          </a:solidFill>
          <a:latin typeface="微軟正黑體" panose="020B0604030504040204" pitchFamily="34" charset="-120"/>
          <a:ea typeface="微軟正黑體" panose="020B0604030504040204" pitchFamily="34" charset="-12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65000"/>
        <a:buFont typeface="Wingdings" panose="05000000000000000000" pitchFamily="2" charset="2"/>
        <a:buChar char="n"/>
        <a:defRPr kumimoji="1" sz="2400">
          <a:solidFill>
            <a:schemeClr val="bg2"/>
          </a:solidFill>
          <a:latin typeface="微軟正黑體" panose="020B0604030504040204" pitchFamily="34" charset="-120"/>
          <a:ea typeface="微軟正黑體" panose="020B0604030504040204" pitchFamily="34" charset="-12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¨"/>
        <a:defRPr kumimoji="1" sz="2000">
          <a:solidFill>
            <a:schemeClr val="bg2"/>
          </a:solidFill>
          <a:latin typeface="微軟正黑體" panose="020B0604030504040204" pitchFamily="34" charset="-120"/>
          <a:ea typeface="微軟正黑體" panose="020B0604030504040204" pitchFamily="34" charset="-12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Font typeface="Wingdings" panose="05000000000000000000" pitchFamily="2" charset="2"/>
        <a:buChar char="§"/>
        <a:defRPr kumimoji="1" sz="2000">
          <a:solidFill>
            <a:schemeClr val="bg2"/>
          </a:solidFill>
          <a:latin typeface="微軟正黑體" panose="020B0604030504040204" pitchFamily="34" charset="-120"/>
          <a:ea typeface="微軟正黑體" panose="020B0604030504040204" pitchFamily="34" charset="-12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kumimoji="1" sz="2000">
          <a:solidFill>
            <a:schemeClr val="bg2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kumimoji="1" sz="2000">
          <a:solidFill>
            <a:schemeClr val="bg2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kumimoji="1" sz="2000">
          <a:solidFill>
            <a:schemeClr val="bg2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kumimoji="1" sz="2000">
          <a:solidFill>
            <a:schemeClr val="bg2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70" name="群組 19">
            <a:extLst>
              <a:ext uri="{FF2B5EF4-FFF2-40B4-BE49-F238E27FC236}">
                <a16:creationId xmlns:a16="http://schemas.microsoft.com/office/drawing/2014/main" id="{D285081F-6F62-482F-B9BB-307C344102E6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0" y="0"/>
            <a:ext cx="9144000" cy="6858000"/>
            <a:chOff x="-32" y="240"/>
            <a:chExt cx="9144032" cy="6857760"/>
          </a:xfrm>
        </p:grpSpPr>
        <p:pic>
          <p:nvPicPr>
            <p:cNvPr id="7177" name="Picture 2" descr="D:\Tereza's\國研院\標誌應用系統_標案\應用設計修改\定稿_簡報版型\130415-國家實驗研究院-簡報版型-03.jpg">
              <a:extLst>
                <a:ext uri="{FF2B5EF4-FFF2-40B4-BE49-F238E27FC236}">
                  <a16:creationId xmlns:a16="http://schemas.microsoft.com/office/drawing/2014/main" id="{75D33009-867C-4ED1-872C-E6B84C8ACB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2" y="240"/>
              <a:ext cx="9144000" cy="68577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22" name="直線接點 21">
              <a:extLst>
                <a:ext uri="{FF2B5EF4-FFF2-40B4-BE49-F238E27FC236}">
                  <a16:creationId xmlns:a16="http://schemas.microsoft.com/office/drawing/2014/main" id="{556091A8-9979-4656-BC8E-95451E1E7217}"/>
                </a:ext>
              </a:extLst>
            </p:cNvPr>
            <p:cNvCxnSpPr/>
            <p:nvPr/>
          </p:nvCxnSpPr>
          <p:spPr>
            <a:xfrm>
              <a:off x="-32" y="1214635"/>
              <a:ext cx="9144032" cy="1587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27" name="矩形 1">
            <a:extLst>
              <a:ext uri="{FF2B5EF4-FFF2-40B4-BE49-F238E27FC236}">
                <a16:creationId xmlns:a16="http://schemas.microsoft.com/office/drawing/2014/main" id="{890B1B39-2F6E-4B81-8557-10BED51AE40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6524625"/>
            <a:ext cx="9144000" cy="3968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3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 sz="3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 sz="3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 sz="3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 sz="3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defRPr/>
            </a:pPr>
            <a:endParaRPr lang="zh-TW" altLang="en-US">
              <a:ea typeface="標楷體" panose="03000509000000000000" pitchFamily="65" charset="-120"/>
            </a:endParaRPr>
          </a:p>
        </p:txBody>
      </p:sp>
      <p:sp>
        <p:nvSpPr>
          <p:cNvPr id="56322" name="Rectangle 2">
            <a:extLst>
              <a:ext uri="{FF2B5EF4-FFF2-40B4-BE49-F238E27FC236}">
                <a16:creationId xmlns:a16="http://schemas.microsoft.com/office/drawing/2014/main" id="{3AF969E9-B943-4F2A-902F-5490CA980DC5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kumimoji="0" sz="1200">
                <a:latin typeface="Arial" charset="0"/>
                <a:ea typeface="新細明體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6323" name="Rectangle 3">
            <a:extLst>
              <a:ext uri="{FF2B5EF4-FFF2-40B4-BE49-F238E27FC236}">
                <a16:creationId xmlns:a16="http://schemas.microsoft.com/office/drawing/2014/main" id="{8D10F9E7-6842-459D-9852-A4B3303C9B1A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10400" y="6172200"/>
            <a:ext cx="2133600" cy="6858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kumimoji="0" sz="1200">
                <a:latin typeface="Arial Black" panose="020B0A04020102020204" pitchFamily="34" charset="0"/>
              </a:defRPr>
            </a:lvl1pPr>
          </a:lstStyle>
          <a:p>
            <a:pPr>
              <a:defRPr/>
            </a:pPr>
            <a:fld id="{BDF9B35E-D8C9-46CC-A849-6057475CF57E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7174" name="Rectangle 14">
            <a:extLst>
              <a:ext uri="{FF2B5EF4-FFF2-40B4-BE49-F238E27FC236}">
                <a16:creationId xmlns:a16="http://schemas.microsoft.com/office/drawing/2014/main" id="{76BABF45-1AD9-4F74-A01F-A4EC58D99FB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49263" y="496888"/>
            <a:ext cx="8143875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</a:p>
        </p:txBody>
      </p:sp>
      <p:sp>
        <p:nvSpPr>
          <p:cNvPr id="7175" name="Rectangle 15">
            <a:extLst>
              <a:ext uri="{FF2B5EF4-FFF2-40B4-BE49-F238E27FC236}">
                <a16:creationId xmlns:a16="http://schemas.microsoft.com/office/drawing/2014/main" id="{1480CFF0-8D04-4A47-BC15-AF9D0D25613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357313"/>
            <a:ext cx="8229600" cy="466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6336" name="Rectangle 16">
            <a:extLst>
              <a:ext uri="{FF2B5EF4-FFF2-40B4-BE49-F238E27FC236}">
                <a16:creationId xmlns:a16="http://schemas.microsoft.com/office/drawing/2014/main" id="{6D720137-2DB0-4993-99EF-EA623CB221CF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kumimoji="0" sz="1200">
                <a:latin typeface="Arial" charset="0"/>
                <a:ea typeface="新細明體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209" r:id="rId1"/>
    <p:sldLayoutId id="2147486188" r:id="rId2"/>
    <p:sldLayoutId id="2147486189" r:id="rId3"/>
    <p:sldLayoutId id="2147486190" r:id="rId4"/>
    <p:sldLayoutId id="2147486191" r:id="rId5"/>
    <p:sldLayoutId id="2147486192" r:id="rId6"/>
    <p:sldLayoutId id="2147486193" r:id="rId7"/>
    <p:sldLayoutId id="2147486194" r:id="rId8"/>
    <p:sldLayoutId id="2147486195" r:id="rId9"/>
    <p:sldLayoutId id="2147486196" r:id="rId10"/>
    <p:sldLayoutId id="2147486197" r:id="rId11"/>
    <p:sldLayoutId id="2147486198" r:id="rId12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rgbClr val="0D711E"/>
          </a:solidFill>
          <a:latin typeface="微軟正黑體" panose="020B0604030504040204" pitchFamily="34" charset="-120"/>
          <a:ea typeface="微軟正黑體" panose="020B0604030504040204" pitchFamily="34" charset="-120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rgbClr val="0D711E"/>
          </a:solidFill>
          <a:latin typeface="微軟正黑體" panose="020B0604030504040204" pitchFamily="34" charset="-120"/>
          <a:ea typeface="微軟正黑體" panose="020B0604030504040204" pitchFamily="34" charset="-12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rgbClr val="0D711E"/>
          </a:solidFill>
          <a:latin typeface="微軟正黑體" panose="020B0604030504040204" pitchFamily="34" charset="-120"/>
          <a:ea typeface="微軟正黑體" panose="020B0604030504040204" pitchFamily="34" charset="-12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rgbClr val="0D711E"/>
          </a:solidFill>
          <a:latin typeface="微軟正黑體" panose="020B0604030504040204" pitchFamily="34" charset="-120"/>
          <a:ea typeface="微軟正黑體" panose="020B0604030504040204" pitchFamily="34" charset="-12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rgbClr val="0D711E"/>
          </a:solidFill>
          <a:latin typeface="微軟正黑體" panose="020B0604030504040204" pitchFamily="34" charset="-120"/>
          <a:ea typeface="微軟正黑體" panose="020B0604030504040204" pitchFamily="34" charset="-120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3600" b="1">
          <a:solidFill>
            <a:srgbClr val="0D711E"/>
          </a:solidFill>
          <a:latin typeface="Arial" charset="0"/>
          <a:ea typeface="標楷體" pitchFamily="65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3600" b="1">
          <a:solidFill>
            <a:srgbClr val="0D711E"/>
          </a:solidFill>
          <a:latin typeface="Arial" charset="0"/>
          <a:ea typeface="標楷體" pitchFamily="65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3600" b="1">
          <a:solidFill>
            <a:srgbClr val="0D711E"/>
          </a:solidFill>
          <a:latin typeface="Arial" charset="0"/>
          <a:ea typeface="標楷體" pitchFamily="65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3600" b="1">
          <a:solidFill>
            <a:srgbClr val="0D711E"/>
          </a:solidFill>
          <a:latin typeface="Arial" charset="0"/>
          <a:ea typeface="標楷體" pitchFamily="65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75000"/>
        <a:buFont typeface="Wingdings" panose="05000000000000000000" pitchFamily="2" charset="2"/>
        <a:buChar char="n"/>
        <a:defRPr kumimoji="1" sz="3200" b="1">
          <a:solidFill>
            <a:schemeClr val="bg2"/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80000"/>
        <a:buFont typeface="Wingdings" panose="05000000000000000000" pitchFamily="2" charset="2"/>
        <a:buChar char="¨"/>
        <a:defRPr kumimoji="1" sz="2800" b="1">
          <a:solidFill>
            <a:schemeClr val="bg2"/>
          </a:solidFill>
          <a:latin typeface="微軟正黑體" panose="020B0604030504040204" pitchFamily="34" charset="-120"/>
          <a:ea typeface="微軟正黑體" panose="020B0604030504040204" pitchFamily="34" charset="-12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65000"/>
        <a:buFont typeface="Wingdings" panose="05000000000000000000" pitchFamily="2" charset="2"/>
        <a:buChar char="n"/>
        <a:defRPr kumimoji="1" sz="2400">
          <a:solidFill>
            <a:schemeClr val="bg2"/>
          </a:solidFill>
          <a:latin typeface="微軟正黑體" panose="020B0604030504040204" pitchFamily="34" charset="-120"/>
          <a:ea typeface="微軟正黑體" panose="020B0604030504040204" pitchFamily="34" charset="-12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¨"/>
        <a:defRPr kumimoji="1" sz="2000">
          <a:solidFill>
            <a:schemeClr val="bg2"/>
          </a:solidFill>
          <a:latin typeface="微軟正黑體" panose="020B0604030504040204" pitchFamily="34" charset="-120"/>
          <a:ea typeface="微軟正黑體" panose="020B0604030504040204" pitchFamily="34" charset="-12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Font typeface="Wingdings" panose="05000000000000000000" pitchFamily="2" charset="2"/>
        <a:buChar char="§"/>
        <a:defRPr kumimoji="1" sz="2000">
          <a:solidFill>
            <a:schemeClr val="bg2"/>
          </a:solidFill>
          <a:latin typeface="微軟正黑體" panose="020B0604030504040204" pitchFamily="34" charset="-120"/>
          <a:ea typeface="微軟正黑體" panose="020B0604030504040204" pitchFamily="34" charset="-12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kumimoji="1" sz="2000">
          <a:solidFill>
            <a:schemeClr val="bg2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kumimoji="1" sz="2000">
          <a:solidFill>
            <a:schemeClr val="bg2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kumimoji="1" sz="2000">
          <a:solidFill>
            <a:schemeClr val="bg2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kumimoji="1" sz="2000">
          <a:solidFill>
            <a:schemeClr val="bg2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1.png"/><Relationship Id="rId4" Type="http://schemas.openxmlformats.org/officeDocument/2006/relationships/image" Target="../media/image6.png"/><Relationship Id="rId9" Type="http://schemas.openxmlformats.org/officeDocument/2006/relationships/hyperlink" Target="https://www.youtube.com/channel/UCd0CEGv0jgp1HJjo8ljqb6A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標題 1">
            <a:extLst>
              <a:ext uri="{FF2B5EF4-FFF2-40B4-BE49-F238E27FC236}">
                <a16:creationId xmlns:a16="http://schemas.microsoft.com/office/drawing/2014/main" id="{96430468-DBC5-4E1D-9EE6-3FF3C54C5BB3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611560" y="1785888"/>
            <a:ext cx="7409037" cy="1270000"/>
          </a:xfrm>
        </p:spPr>
        <p:txBody>
          <a:bodyPr/>
          <a:lstStyle/>
          <a:p>
            <a:r>
              <a:rPr lang="zh-TW" altLang="en-US" sz="3600" dirty="0">
                <a:solidFill>
                  <a:schemeClr val="tx1"/>
                </a:solidFill>
              </a:rPr>
              <a:t>授課老師</a:t>
            </a:r>
          </a:p>
        </p:txBody>
      </p:sp>
      <p:sp>
        <p:nvSpPr>
          <p:cNvPr id="21508" name="投影片編號版面配置區 3">
            <a:extLst>
              <a:ext uri="{FF2B5EF4-FFF2-40B4-BE49-F238E27FC236}">
                <a16:creationId xmlns:a16="http://schemas.microsoft.com/office/drawing/2014/main" id="{53F95672-E846-4882-A6B9-C1B3B76AC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kumimoji="1" sz="3200" b="1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kumimoji="1" sz="2800" b="1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kumimoji="1" sz="240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kumimoji="1" sz="200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D55B365A-51AE-4F3D-B390-5B1D507C4F5F}" type="slidenum">
              <a:rPr kumimoji="0" lang="en-US" altLang="zh-TW" sz="1200" b="0" smtClean="0">
                <a:solidFill>
                  <a:schemeClr val="tx1"/>
                </a:solidFill>
                <a:latin typeface="Arial Black" panose="020B0A04020102020204" pitchFamily="34" charset="0"/>
                <a:ea typeface="新細明體" panose="02020500000000000000" pitchFamily="18" charset="-12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</a:t>
            </a:fld>
            <a:endParaRPr kumimoji="0" lang="en-US" altLang="zh-TW" sz="1200" b="0">
              <a:solidFill>
                <a:schemeClr val="tx1"/>
              </a:solidFill>
              <a:latin typeface="Arial Black" panose="020B0A04020102020204" pitchFamily="34" charset="0"/>
              <a:ea typeface="新細明體" panose="02020500000000000000" pitchFamily="18" charset="-120"/>
            </a:endParaRPr>
          </a:p>
        </p:txBody>
      </p:sp>
      <p:sp>
        <p:nvSpPr>
          <p:cNvPr id="5" name="標題 1">
            <a:extLst>
              <a:ext uri="{FF2B5EF4-FFF2-40B4-BE49-F238E27FC236}">
                <a16:creationId xmlns:a16="http://schemas.microsoft.com/office/drawing/2014/main" id="{98F4CE56-9F36-4B3A-9BBB-A78A44A64D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6695" y="2816932"/>
            <a:ext cx="5490610" cy="1106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200" b="1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rgbClr val="0D711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rgbClr val="0D711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rgbClr val="0D711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rgbClr val="0D711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rgbClr val="0D711E"/>
                </a:solidFill>
                <a:latin typeface="Arial" charset="0"/>
                <a:ea typeface="標楷體" pitchFamily="65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rgbClr val="0D711E"/>
                </a:solidFill>
                <a:latin typeface="Arial" charset="0"/>
                <a:ea typeface="標楷體" pitchFamily="65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rgbClr val="0D711E"/>
                </a:solidFill>
                <a:latin typeface="Arial" charset="0"/>
                <a:ea typeface="標楷體" pitchFamily="65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rgbClr val="0D711E"/>
                </a:solidFill>
                <a:latin typeface="Arial" charset="0"/>
                <a:ea typeface="標楷體" pitchFamily="65" charset="-120"/>
              </a:defRPr>
            </a:lvl9pPr>
          </a:lstStyle>
          <a:p>
            <a:r>
              <a:rPr lang="zh-TW" altLang="en-US" sz="3600" kern="0" dirty="0">
                <a:solidFill>
                  <a:schemeClr val="tx1"/>
                </a:solidFill>
              </a:rPr>
              <a:t>國家地震工程研究中心</a:t>
            </a:r>
            <a:endParaRPr lang="en-US" altLang="zh-TW" sz="3600" kern="0" dirty="0">
              <a:solidFill>
                <a:schemeClr val="tx1"/>
              </a:solidFill>
            </a:endParaRPr>
          </a:p>
          <a:p>
            <a:r>
              <a:rPr lang="zh-TW" altLang="en-US" sz="3600" kern="0" dirty="0">
                <a:solidFill>
                  <a:schemeClr val="tx1"/>
                </a:solidFill>
              </a:rPr>
              <a:t>楊承道 博士 </a:t>
            </a:r>
          </a:p>
        </p:txBody>
      </p:sp>
      <p:sp>
        <p:nvSpPr>
          <p:cNvPr id="6" name="標題 1">
            <a:extLst>
              <a:ext uri="{FF2B5EF4-FFF2-40B4-BE49-F238E27FC236}">
                <a16:creationId xmlns:a16="http://schemas.microsoft.com/office/drawing/2014/main" id="{3DCB3D05-B964-4D82-8BD8-0CDEAC0802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51620" y="4293096"/>
            <a:ext cx="8316924" cy="7993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200" b="1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rgbClr val="0D711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rgbClr val="0D711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rgbClr val="0D711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rgbClr val="0D711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rgbClr val="0D711E"/>
                </a:solidFill>
                <a:latin typeface="Arial" charset="0"/>
                <a:ea typeface="標楷體" pitchFamily="65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rgbClr val="0D711E"/>
                </a:solidFill>
                <a:latin typeface="Arial" charset="0"/>
                <a:ea typeface="標楷體" pitchFamily="65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rgbClr val="0D711E"/>
                </a:solidFill>
                <a:latin typeface="Arial" charset="0"/>
                <a:ea typeface="標楷體" pitchFamily="65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rgbClr val="0D711E"/>
                </a:solidFill>
                <a:latin typeface="Arial" charset="0"/>
                <a:ea typeface="標楷體" pitchFamily="65" charset="-120"/>
              </a:defRPr>
            </a:lvl9pPr>
          </a:lstStyle>
          <a:p>
            <a:r>
              <a:rPr lang="zh-TW" altLang="en-US" sz="2800" kern="0" dirty="0">
                <a:solidFill>
                  <a:schemeClr val="tx1"/>
                </a:solidFill>
              </a:rPr>
              <a:t>中原大學土木系 </a:t>
            </a:r>
            <a:endParaRPr lang="en-US" altLang="zh-TW" sz="2800" kern="0" dirty="0">
              <a:solidFill>
                <a:schemeClr val="tx1"/>
              </a:solidFill>
            </a:endParaRPr>
          </a:p>
          <a:p>
            <a:r>
              <a:rPr lang="en-US" altLang="zh-TW" sz="2800" kern="0" dirty="0">
                <a:solidFill>
                  <a:schemeClr val="tx1"/>
                </a:solidFill>
              </a:rPr>
              <a:t>AI</a:t>
            </a:r>
            <a:r>
              <a:rPr lang="zh-TW" altLang="en-US" sz="2800" kern="0" dirty="0">
                <a:solidFill>
                  <a:schemeClr val="tx1"/>
                </a:solidFill>
              </a:rPr>
              <a:t>在土木工程之應用</a:t>
            </a:r>
            <a:r>
              <a:rPr lang="en-US" altLang="zh-TW" sz="2800" kern="0" dirty="0">
                <a:solidFill>
                  <a:schemeClr val="tx1"/>
                </a:solidFill>
              </a:rPr>
              <a:t>2024</a:t>
            </a:r>
            <a:endParaRPr lang="zh-TW" altLang="en-US" sz="2800" kern="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2C24A1B-B4BF-4B63-9117-40E65327D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地震損失推估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0F9877C-8B96-46FF-9FF7-4D80199FA22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88A4311-EFC0-4FDA-A15B-814A4F6B1725}" type="slidenum">
              <a:rPr lang="en-US" altLang="zh-TW" smtClean="0"/>
              <a:pPr>
                <a:defRPr/>
              </a:pPr>
              <a:t>10</a:t>
            </a:fld>
            <a:endParaRPr lang="en-US" altLang="zh-TW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5EC4126-B614-4A51-B11F-11565D4AD1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562"/>
          <a:stretch/>
        </p:blipFill>
        <p:spPr>
          <a:xfrm>
            <a:off x="1151620" y="1520788"/>
            <a:ext cx="6473566" cy="4520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5404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07591C7-00DE-4432-8144-06B87070E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地震損失推估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E25F5FB-1B03-47D9-815C-3930DB63254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88A4311-EFC0-4FDA-A15B-814A4F6B1725}" type="slidenum">
              <a:rPr lang="en-US" altLang="zh-TW" smtClean="0"/>
              <a:pPr>
                <a:defRPr/>
              </a:pPr>
              <a:t>11</a:t>
            </a:fld>
            <a:endParaRPr lang="en-US" altLang="zh-TW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571854B7-5961-4EEA-9CD3-C70B7F0691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542" y="1499599"/>
            <a:ext cx="6578916" cy="4667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8034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2C24A1B-B4BF-4B63-9117-40E65327D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地震損失推估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0F9877C-8B96-46FF-9FF7-4D80199FA22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88A4311-EFC0-4FDA-A15B-814A4F6B1725}" type="slidenum">
              <a:rPr lang="en-US" altLang="zh-TW" smtClean="0"/>
              <a:pPr>
                <a:defRPr/>
              </a:pPr>
              <a:t>12</a:t>
            </a:fld>
            <a:endParaRPr lang="en-US" altLang="zh-TW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EA5F023C-163C-4400-9658-C187772D74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548"/>
          <a:stretch/>
        </p:blipFill>
        <p:spPr>
          <a:xfrm>
            <a:off x="1096428" y="1556792"/>
            <a:ext cx="6951144" cy="4894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3509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1271F02-F6BA-45BB-92DD-FD3F4358D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TW" altLang="en-US" dirty="0"/>
              <a:t>課程內容與評量</a:t>
            </a:r>
          </a:p>
        </p:txBody>
      </p:sp>
      <p:sp>
        <p:nvSpPr>
          <p:cNvPr id="33796" name="投影片編號版面配置區 3">
            <a:extLst>
              <a:ext uri="{FF2B5EF4-FFF2-40B4-BE49-F238E27FC236}">
                <a16:creationId xmlns:a16="http://schemas.microsoft.com/office/drawing/2014/main" id="{0E59F067-8E00-4856-9683-86045DC0A6C0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kumimoji="1" sz="3200" b="1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kumimoji="1" sz="2800" b="1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kumimoji="1" sz="240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kumimoji="1" sz="200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5294C8CF-F8B3-45B7-8F00-63FC65377980}" type="slidenum">
              <a:rPr kumimoji="0" lang="en-US" altLang="zh-TW" sz="1200" b="0" smtClean="0">
                <a:solidFill>
                  <a:schemeClr val="tx1"/>
                </a:solidFill>
                <a:latin typeface="Arial Black" panose="020B0A04020102020204" pitchFamily="34" charset="0"/>
                <a:ea typeface="新細明體" panose="02020500000000000000" pitchFamily="18" charset="-12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13</a:t>
            </a:fld>
            <a:endParaRPr kumimoji="0" lang="en-US" altLang="zh-TW" sz="1200" b="0">
              <a:solidFill>
                <a:schemeClr val="tx1"/>
              </a:solidFill>
              <a:latin typeface="Arial Black" panose="020B0A04020102020204" pitchFamily="34" charset="0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388353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B221218-7B7C-4202-9EFB-F56FDB4526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263" y="496888"/>
            <a:ext cx="8515225" cy="708025"/>
          </a:xfrm>
        </p:spPr>
        <p:txBody>
          <a:bodyPr/>
          <a:lstStyle/>
          <a:p>
            <a:r>
              <a:rPr lang="zh-TW" altLang="en-US" dirty="0"/>
              <a:t>課程內容</a:t>
            </a:r>
            <a:r>
              <a:rPr lang="en-US" altLang="zh-TW" dirty="0"/>
              <a:t>-AI(ML)</a:t>
            </a:r>
            <a:r>
              <a:rPr lang="zh-TW" altLang="en-US" dirty="0"/>
              <a:t>在土木工程之應用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7E20A8A-4A77-46EA-8A91-482E3F55CB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z="2800" dirty="0"/>
              <a:t>資料處理</a:t>
            </a:r>
            <a:endParaRPr lang="en-US" altLang="zh-TW" sz="2800" dirty="0"/>
          </a:p>
          <a:p>
            <a:pPr lvl="1"/>
            <a:r>
              <a:rPr lang="zh-TW" altLang="en-US" dirty="0"/>
              <a:t>資料擷取、清洗、儲存與分析</a:t>
            </a:r>
            <a:endParaRPr lang="en-US" altLang="zh-TW" dirty="0"/>
          </a:p>
          <a:p>
            <a:pPr lvl="1"/>
            <a:r>
              <a:rPr lang="zh-TW" altLang="en-US" dirty="0"/>
              <a:t>網路爬蟲</a:t>
            </a:r>
            <a:r>
              <a:rPr lang="en-US" altLang="zh-TW" dirty="0"/>
              <a:t>:</a:t>
            </a:r>
            <a:r>
              <a:rPr lang="zh-TW" altLang="en-US" dirty="0"/>
              <a:t>政府開放資料擷取</a:t>
            </a:r>
            <a:endParaRPr lang="en-US" altLang="zh-TW" dirty="0"/>
          </a:p>
          <a:p>
            <a:r>
              <a:rPr lang="zh-TW" altLang="en-US" sz="2800" dirty="0"/>
              <a:t>程式撰寫</a:t>
            </a:r>
            <a:endParaRPr lang="en-US" altLang="zh-TW" sz="2800" dirty="0"/>
          </a:p>
          <a:p>
            <a:pPr lvl="1"/>
            <a:r>
              <a:rPr lang="en-US" altLang="zh-TW" dirty="0"/>
              <a:t>Python </a:t>
            </a:r>
            <a:r>
              <a:rPr lang="zh-TW" altLang="en-US" dirty="0"/>
              <a:t>程式</a:t>
            </a:r>
            <a:endParaRPr lang="en-US" altLang="zh-TW" dirty="0"/>
          </a:p>
          <a:p>
            <a:pPr lvl="1"/>
            <a:r>
              <a:rPr lang="zh-TW" altLang="en-US" dirty="0"/>
              <a:t>應用程式庫</a:t>
            </a:r>
          </a:p>
          <a:p>
            <a:r>
              <a:rPr lang="zh-TW" altLang="en-US" sz="2800" dirty="0"/>
              <a:t>數學理論</a:t>
            </a:r>
            <a:endParaRPr lang="en-US" altLang="zh-TW" sz="2800" dirty="0"/>
          </a:p>
          <a:p>
            <a:pPr lvl="1"/>
            <a:r>
              <a:rPr lang="zh-TW" altLang="en-US" dirty="0"/>
              <a:t>機器學習理論概說</a:t>
            </a:r>
            <a:endParaRPr lang="en-US" altLang="zh-TW" dirty="0"/>
          </a:p>
          <a:p>
            <a:pPr lvl="1"/>
            <a:r>
              <a:rPr lang="zh-TW" altLang="en-US" dirty="0"/>
              <a:t>專題報告</a:t>
            </a:r>
            <a:endParaRPr lang="en-US" altLang="zh-TW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952635D-3F73-4FCA-B598-8D2C0AE1401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88A4311-EFC0-4FDA-A15B-814A4F6B1725}" type="slidenum">
              <a:rPr lang="en-US" altLang="zh-TW" smtClean="0"/>
              <a:pPr>
                <a:defRPr/>
              </a:pPr>
              <a:t>14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567819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B221218-7B7C-4202-9EFB-F56FDB4526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263" y="496888"/>
            <a:ext cx="8515225" cy="708025"/>
          </a:xfrm>
        </p:spPr>
        <p:txBody>
          <a:bodyPr/>
          <a:lstStyle/>
          <a:p>
            <a:r>
              <a:rPr lang="zh-TW" altLang="en-US" dirty="0"/>
              <a:t>成績評量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7E20A8A-4A77-46EA-8A91-482E3F55CB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z="2800" dirty="0">
                <a:solidFill>
                  <a:srgbClr val="C00000"/>
                </a:solidFill>
              </a:rPr>
              <a:t>個人成績</a:t>
            </a:r>
            <a:endParaRPr lang="en-US" altLang="zh-TW" sz="2800" dirty="0">
              <a:solidFill>
                <a:srgbClr val="C00000"/>
              </a:solidFill>
            </a:endParaRPr>
          </a:p>
          <a:p>
            <a:pPr lvl="1"/>
            <a:r>
              <a:rPr lang="zh-TW" altLang="en-US" sz="2000" dirty="0"/>
              <a:t>電腦教室</a:t>
            </a:r>
            <a:r>
              <a:rPr lang="en-US" altLang="zh-TW" sz="2000" dirty="0"/>
              <a:t>-</a:t>
            </a:r>
            <a:r>
              <a:rPr lang="zh-TW" altLang="en-US" sz="2000" dirty="0"/>
              <a:t>上機操作 </a:t>
            </a:r>
            <a:r>
              <a:rPr lang="en-US" altLang="zh-TW" sz="2000" dirty="0"/>
              <a:t>20%</a:t>
            </a:r>
            <a:r>
              <a:rPr lang="zh-TW" altLang="en-US" sz="2000" dirty="0"/>
              <a:t>  上課範例</a:t>
            </a:r>
            <a:r>
              <a:rPr lang="en-US" altLang="zh-TW" sz="2000" dirty="0"/>
              <a:t>-</a:t>
            </a:r>
            <a:r>
              <a:rPr lang="zh-TW" altLang="en-US" sz="2000" dirty="0"/>
              <a:t>正確學習</a:t>
            </a:r>
            <a:endParaRPr lang="en-US" altLang="zh-TW" sz="2000" dirty="0"/>
          </a:p>
          <a:p>
            <a:pPr lvl="1"/>
            <a:r>
              <a:rPr lang="zh-TW" altLang="en-US" sz="2000" dirty="0"/>
              <a:t>期中考            </a:t>
            </a:r>
            <a:r>
              <a:rPr lang="en-US" altLang="zh-TW" sz="2000" dirty="0"/>
              <a:t>20%</a:t>
            </a:r>
            <a:r>
              <a:rPr lang="zh-TW" altLang="en-US" sz="2000" dirty="0"/>
              <a:t>  </a:t>
            </a:r>
            <a:r>
              <a:rPr lang="en-US" altLang="zh-TW" sz="2000" dirty="0"/>
              <a:t>(</a:t>
            </a:r>
            <a:r>
              <a:rPr lang="zh-TW" altLang="en-US" sz="2000" dirty="0"/>
              <a:t>筆試</a:t>
            </a:r>
            <a:r>
              <a:rPr lang="en-US" altLang="zh-TW" sz="2000" dirty="0"/>
              <a:t>/</a:t>
            </a:r>
            <a:r>
              <a:rPr lang="zh-TW" altLang="en-US" sz="2000" dirty="0"/>
              <a:t>選擇題 與 應用題 </a:t>
            </a:r>
            <a:r>
              <a:rPr lang="en-US" altLang="zh-TW" sz="2000" dirty="0"/>
              <a:t>x1 )</a:t>
            </a:r>
            <a:r>
              <a:rPr lang="zh-TW" altLang="en-US" sz="2800" dirty="0">
                <a:solidFill>
                  <a:srgbClr val="C00000"/>
                </a:solidFill>
              </a:rPr>
              <a:t> </a:t>
            </a:r>
            <a:endParaRPr lang="en-US" altLang="zh-TW" sz="2000" dirty="0"/>
          </a:p>
          <a:p>
            <a:pPr lvl="1"/>
            <a:r>
              <a:rPr lang="zh-TW" altLang="en-US" sz="2000" dirty="0"/>
              <a:t>期中專題報告</a:t>
            </a:r>
            <a:r>
              <a:rPr lang="en-US" altLang="zh-TW" sz="2000" dirty="0"/>
              <a:t>20%  (</a:t>
            </a:r>
            <a:r>
              <a:rPr lang="zh-TW" altLang="en-US" sz="2000" dirty="0"/>
              <a:t>指定題目</a:t>
            </a:r>
            <a:r>
              <a:rPr lang="en-US" altLang="zh-TW" sz="2000" dirty="0"/>
              <a:t>-</a:t>
            </a:r>
            <a:r>
              <a:rPr lang="zh-TW" altLang="en-US" sz="2000" dirty="0"/>
              <a:t>個人</a:t>
            </a:r>
            <a:r>
              <a:rPr lang="en-US" altLang="zh-TW" sz="2000" dirty="0"/>
              <a:t>)</a:t>
            </a:r>
          </a:p>
          <a:p>
            <a:pPr lvl="1"/>
            <a:r>
              <a:rPr lang="zh-TW" altLang="en-US" sz="2000" dirty="0"/>
              <a:t>期末題報告    </a:t>
            </a:r>
            <a:r>
              <a:rPr lang="en-US" altLang="zh-TW" sz="2000" dirty="0"/>
              <a:t>20%</a:t>
            </a:r>
            <a:r>
              <a:rPr lang="zh-TW" altLang="en-US" sz="2000" dirty="0"/>
              <a:t>  </a:t>
            </a:r>
            <a:r>
              <a:rPr lang="en-US" altLang="zh-TW" sz="2000" dirty="0"/>
              <a:t>(</a:t>
            </a:r>
            <a:r>
              <a:rPr lang="zh-TW" altLang="en-US" sz="2000" dirty="0"/>
              <a:t>自選題</a:t>
            </a:r>
            <a:r>
              <a:rPr lang="en-US" altLang="zh-TW" sz="2000" dirty="0"/>
              <a:t>-</a:t>
            </a:r>
            <a:r>
              <a:rPr lang="zh-TW" altLang="en-US" sz="2000" dirty="0"/>
              <a:t>分組 </a:t>
            </a:r>
            <a:r>
              <a:rPr lang="en-US" altLang="zh-TW" sz="2000" dirty="0"/>
              <a:t>1-3</a:t>
            </a:r>
            <a:r>
              <a:rPr lang="zh-TW" altLang="en-US" sz="2000" dirty="0"/>
              <a:t>人</a:t>
            </a:r>
            <a:r>
              <a:rPr lang="en-US" altLang="zh-TW" sz="2000" dirty="0"/>
              <a:t>) </a:t>
            </a:r>
          </a:p>
          <a:p>
            <a:pPr lvl="1"/>
            <a:r>
              <a:rPr lang="zh-TW" altLang="en-US" sz="2000" dirty="0"/>
              <a:t>期末考            </a:t>
            </a:r>
            <a:r>
              <a:rPr lang="en-US" altLang="zh-TW" sz="2000" dirty="0"/>
              <a:t>20%  (</a:t>
            </a:r>
            <a:r>
              <a:rPr lang="zh-TW" altLang="en-US" sz="2000" dirty="0"/>
              <a:t>筆試</a:t>
            </a:r>
            <a:r>
              <a:rPr lang="en-US" altLang="zh-TW" sz="2000" dirty="0"/>
              <a:t>/</a:t>
            </a:r>
            <a:r>
              <a:rPr lang="zh-TW" altLang="en-US" sz="2000" dirty="0"/>
              <a:t>選擇題 與 應用題 </a:t>
            </a:r>
            <a:r>
              <a:rPr lang="en-US" altLang="zh-TW" sz="2000" dirty="0"/>
              <a:t>x1 )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952635D-3F73-4FCA-B598-8D2C0AE1401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88A4311-EFC0-4FDA-A15B-814A4F6B1725}" type="slidenum">
              <a:rPr lang="en-US" altLang="zh-TW" smtClean="0"/>
              <a:pPr>
                <a:defRPr/>
              </a:pPr>
              <a:t>15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4678966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D6FD55C-6AB6-4BB3-A5A9-F8EEA82BC2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請假怎麼辦</a:t>
            </a:r>
            <a:r>
              <a:rPr lang="en-US" altLang="zh-TW" dirty="0"/>
              <a:t>?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86E2C22-2ABB-4657-B117-9DE69B6909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z="2800" dirty="0"/>
              <a:t>平常成績計算</a:t>
            </a:r>
            <a:r>
              <a:rPr lang="en-US" altLang="zh-TW" sz="2800" dirty="0"/>
              <a:t>(</a:t>
            </a:r>
            <a:r>
              <a:rPr lang="zh-TW" altLang="en-US" sz="2800" dirty="0"/>
              <a:t>上課練習</a:t>
            </a:r>
            <a:r>
              <a:rPr lang="en-US" altLang="zh-TW" sz="2800" dirty="0"/>
              <a:t>)</a:t>
            </a:r>
          </a:p>
          <a:p>
            <a:pPr lvl="1"/>
            <a:r>
              <a:rPr lang="zh-TW" altLang="en-US" dirty="0"/>
              <a:t>上機操作</a:t>
            </a:r>
            <a:endParaRPr lang="en-US" altLang="zh-TW" dirty="0"/>
          </a:p>
          <a:p>
            <a:pPr lvl="1"/>
            <a:r>
              <a:rPr lang="zh-TW" altLang="en-US" dirty="0"/>
              <a:t>數據分析</a:t>
            </a:r>
            <a:endParaRPr lang="en-US" altLang="zh-TW" dirty="0"/>
          </a:p>
          <a:p>
            <a:r>
              <a:rPr lang="zh-TW" altLang="en-US" sz="2800" dirty="0"/>
              <a:t>期中考</a:t>
            </a:r>
            <a:r>
              <a:rPr lang="en-US" altLang="zh-TW" sz="2800" dirty="0"/>
              <a:t>-(</a:t>
            </a:r>
            <a:r>
              <a:rPr lang="zh-TW" altLang="en-US" sz="2800" dirty="0"/>
              <a:t>正常請假可補考 病假</a:t>
            </a:r>
            <a:r>
              <a:rPr lang="en-US" altLang="zh-TW" sz="2800" dirty="0"/>
              <a:t>/</a:t>
            </a:r>
            <a:r>
              <a:rPr lang="zh-TW" altLang="en-US" sz="2800" dirty="0"/>
              <a:t>公假</a:t>
            </a:r>
            <a:r>
              <a:rPr lang="en-US" altLang="zh-TW" sz="2800" dirty="0"/>
              <a:t>)</a:t>
            </a:r>
          </a:p>
          <a:p>
            <a:r>
              <a:rPr lang="zh-TW" altLang="en-US" sz="2800" dirty="0"/>
              <a:t>期末報告 </a:t>
            </a:r>
            <a:br>
              <a:rPr lang="en-US" altLang="zh-TW" sz="2800" dirty="0"/>
            </a:br>
            <a:r>
              <a:rPr lang="zh-TW" altLang="en-US" sz="2800" dirty="0"/>
              <a:t>分組分周進行</a:t>
            </a:r>
            <a:br>
              <a:rPr lang="en-US" altLang="zh-TW" sz="2800" dirty="0"/>
            </a:br>
            <a:r>
              <a:rPr lang="zh-TW" altLang="en-US" sz="2800" dirty="0"/>
              <a:t>請各小組作好時程與報告人安排。</a:t>
            </a:r>
            <a:endParaRPr lang="en-US" altLang="zh-TW" sz="2800" dirty="0"/>
          </a:p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C3AC143-D46B-4E18-B661-DD78A5A8912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88A4311-EFC0-4FDA-A15B-814A4F6B1725}" type="slidenum">
              <a:rPr lang="en-US" altLang="zh-TW" smtClean="0"/>
              <a:pPr>
                <a:defRPr/>
              </a:pPr>
              <a:t>16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7200766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D6FD55C-6AB6-4BB3-A5A9-F8EEA82BC2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期中考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86E2C22-2ABB-4657-B117-9DE69B6909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z="2800" dirty="0"/>
              <a:t>期中考前</a:t>
            </a:r>
            <a:endParaRPr lang="en-US" altLang="zh-TW" sz="2800" dirty="0"/>
          </a:p>
          <a:p>
            <a:pPr lvl="1"/>
            <a:r>
              <a:rPr lang="zh-TW" altLang="en-US" sz="2400" dirty="0"/>
              <a:t>機器學習概說</a:t>
            </a:r>
            <a:endParaRPr lang="en-US" altLang="zh-TW" sz="2400" dirty="0"/>
          </a:p>
          <a:p>
            <a:pPr lvl="1"/>
            <a:r>
              <a:rPr lang="zh-TW" altLang="en-US" sz="2400" dirty="0"/>
              <a:t>網路爬蟲</a:t>
            </a:r>
            <a:endParaRPr lang="en-US" altLang="zh-TW" sz="2400" dirty="0"/>
          </a:p>
          <a:p>
            <a:pPr lvl="1"/>
            <a:r>
              <a:rPr lang="zh-TW" altLang="en-US" sz="2400" dirty="0"/>
              <a:t>開放資料</a:t>
            </a:r>
            <a:endParaRPr lang="en-US" altLang="zh-TW" sz="2400" dirty="0"/>
          </a:p>
          <a:p>
            <a:pPr lvl="1"/>
            <a:r>
              <a:rPr lang="zh-TW" altLang="en-US" sz="2400" dirty="0"/>
              <a:t>資料視覺化工具</a:t>
            </a:r>
            <a:endParaRPr lang="en-US" altLang="zh-TW" sz="2400" dirty="0"/>
          </a:p>
          <a:p>
            <a:r>
              <a:rPr lang="zh-TW" altLang="en-US" sz="2800" dirty="0"/>
              <a:t>期中考</a:t>
            </a:r>
            <a:endParaRPr lang="en-US" altLang="zh-TW" dirty="0"/>
          </a:p>
          <a:p>
            <a:pPr lvl="1"/>
            <a:r>
              <a:rPr lang="zh-TW" altLang="en-US" dirty="0"/>
              <a:t>使用電腦考試</a:t>
            </a:r>
            <a:r>
              <a:rPr lang="en-US" altLang="zh-TW" dirty="0"/>
              <a:t>-</a:t>
            </a:r>
            <a:r>
              <a:rPr lang="zh-TW" altLang="en-US" dirty="0"/>
              <a:t>線上數據收集與分析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C3AC143-D46B-4E18-B661-DD78A5A8912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88A4311-EFC0-4FDA-A15B-814A4F6B1725}" type="slidenum">
              <a:rPr lang="en-US" altLang="zh-TW" smtClean="0"/>
              <a:pPr>
                <a:defRPr/>
              </a:pPr>
              <a:t>17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072252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603E3D-471F-4A77-C8D0-93785FB067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D980B19-7B76-5C4B-A521-6580A2BF33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TW" altLang="en-US" dirty="0"/>
              <a:t>課前須知</a:t>
            </a:r>
            <a:br>
              <a:rPr lang="en-US" altLang="zh-TW" dirty="0"/>
            </a:br>
            <a:endParaRPr lang="zh-TW" altLang="en-US" dirty="0"/>
          </a:p>
        </p:txBody>
      </p:sp>
      <p:sp>
        <p:nvSpPr>
          <p:cNvPr id="33796" name="投影片編號版面配置區 3">
            <a:extLst>
              <a:ext uri="{FF2B5EF4-FFF2-40B4-BE49-F238E27FC236}">
                <a16:creationId xmlns:a16="http://schemas.microsoft.com/office/drawing/2014/main" id="{797EFA46-EB76-CD3F-365D-1A0556E2BBFC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kumimoji="1" sz="3200" b="1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kumimoji="1" sz="2800" b="1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kumimoji="1" sz="240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kumimoji="1" sz="200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5294C8CF-F8B3-45B7-8F00-63FC65377980}" type="slidenum">
              <a:rPr kumimoji="0" lang="en-US" altLang="zh-TW" sz="1200" b="0" smtClean="0">
                <a:solidFill>
                  <a:schemeClr val="tx1"/>
                </a:solidFill>
                <a:latin typeface="Arial Black" panose="020B0A04020102020204" pitchFamily="34" charset="0"/>
                <a:ea typeface="新細明體" panose="02020500000000000000" pitchFamily="18" charset="-12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18</a:t>
            </a:fld>
            <a:endParaRPr kumimoji="0" lang="en-US" altLang="zh-TW" sz="1200" b="0">
              <a:solidFill>
                <a:schemeClr val="tx1"/>
              </a:solidFill>
              <a:latin typeface="Arial Black" panose="020B0A04020102020204" pitchFamily="34" charset="0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2802264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3BE69A9-DD1F-A7EF-7F31-E33A99EA0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有上過程式語言</a:t>
            </a:r>
            <a:br>
              <a:rPr lang="en-US" altLang="zh-TW" dirty="0"/>
            </a:br>
            <a:r>
              <a:rPr lang="en-US" altLang="zh-TW" dirty="0"/>
              <a:t>python </a:t>
            </a:r>
            <a:r>
              <a:rPr lang="zh-TW" altLang="en-US" dirty="0"/>
              <a:t>最佳</a:t>
            </a:r>
            <a:br>
              <a:rPr lang="en-US" altLang="zh-TW" dirty="0"/>
            </a:br>
            <a:r>
              <a:rPr lang="zh-TW" altLang="en-US" dirty="0"/>
              <a:t>其他程式語言</a:t>
            </a:r>
            <a:r>
              <a:rPr lang="en-US" altLang="zh-TW" dirty="0"/>
              <a:t>(C++/Java)</a:t>
            </a:r>
            <a:r>
              <a:rPr lang="zh-TW" altLang="en-US" dirty="0"/>
              <a:t>也可以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297D754-6A6A-860A-4509-19B0D03307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課前須知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1361A4A-1E2D-0846-560B-030346D0867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9C28F63-679C-463C-B89B-728FED1FD354}" type="slidenum">
              <a:rPr lang="en-US" altLang="zh-TW" smtClean="0"/>
              <a:pPr>
                <a:defRPr/>
              </a:pPr>
              <a:t>19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8076162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FF45233-5F39-4882-8776-F2E451E137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88A4311-EFC0-4FDA-A15B-814A4F6B1725}" type="slidenum">
              <a:rPr lang="en-US" altLang="zh-TW" smtClean="0"/>
              <a:pPr>
                <a:defRPr/>
              </a:pPr>
              <a:t>2</a:t>
            </a:fld>
            <a:endParaRPr lang="en-US" altLang="zh-TW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DE6DCDA4-88CE-460E-ADE2-B2BA2E1C81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09" y="257785"/>
            <a:ext cx="5940660" cy="888406"/>
          </a:xfrm>
          <a:prstGeom prst="rect">
            <a:avLst/>
          </a:prstGeom>
        </p:spPr>
      </p:pic>
      <p:grpSp>
        <p:nvGrpSpPr>
          <p:cNvPr id="17" name="群組 16">
            <a:extLst>
              <a:ext uri="{FF2B5EF4-FFF2-40B4-BE49-F238E27FC236}">
                <a16:creationId xmlns:a16="http://schemas.microsoft.com/office/drawing/2014/main" id="{E2B2CD91-2AC4-407C-ABE3-D48A88F4EC19}"/>
              </a:ext>
            </a:extLst>
          </p:cNvPr>
          <p:cNvGrpSpPr/>
          <p:nvPr/>
        </p:nvGrpSpPr>
        <p:grpSpPr>
          <a:xfrm>
            <a:off x="2699792" y="1556792"/>
            <a:ext cx="1991098" cy="461665"/>
            <a:chOff x="2886823" y="2662312"/>
            <a:chExt cx="1991098" cy="461665"/>
          </a:xfrm>
        </p:grpSpPr>
        <p:sp>
          <p:nvSpPr>
            <p:cNvPr id="13" name="文字方塊 12">
              <a:extLst>
                <a:ext uri="{FF2B5EF4-FFF2-40B4-BE49-F238E27FC236}">
                  <a16:creationId xmlns:a16="http://schemas.microsoft.com/office/drawing/2014/main" id="{0AEA5A2C-493E-4A7C-85F4-D86692DBA4ED}"/>
                </a:ext>
              </a:extLst>
            </p:cNvPr>
            <p:cNvSpPr txBox="1"/>
            <p:nvPr/>
          </p:nvSpPr>
          <p:spPr>
            <a:xfrm>
              <a:off x="2886823" y="2662312"/>
              <a:ext cx="110799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400" b="1" dirty="0">
                  <a:solidFill>
                    <a:srgbClr val="31839B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楊承道</a:t>
              </a:r>
            </a:p>
          </p:txBody>
        </p:sp>
        <p:sp>
          <p:nvSpPr>
            <p:cNvPr id="16" name="文字方塊 15">
              <a:extLst>
                <a:ext uri="{FF2B5EF4-FFF2-40B4-BE49-F238E27FC236}">
                  <a16:creationId xmlns:a16="http://schemas.microsoft.com/office/drawing/2014/main" id="{C863443C-D9FB-472C-B959-3476952B5962}"/>
                </a:ext>
              </a:extLst>
            </p:cNvPr>
            <p:cNvSpPr txBox="1"/>
            <p:nvPr/>
          </p:nvSpPr>
          <p:spPr>
            <a:xfrm>
              <a:off x="3872518" y="2741574"/>
              <a:ext cx="10054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600" b="1" dirty="0">
                  <a:solidFill>
                    <a:srgbClr val="4F9AB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副研究員</a:t>
              </a:r>
            </a:p>
          </p:txBody>
        </p:sp>
      </p:grp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7B375F5A-7BA9-4B99-B013-09765702C6D4}"/>
              </a:ext>
            </a:extLst>
          </p:cNvPr>
          <p:cNvSpPr txBox="1"/>
          <p:nvPr/>
        </p:nvSpPr>
        <p:spPr>
          <a:xfrm>
            <a:off x="2759325" y="2016987"/>
            <a:ext cx="11432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組別</a:t>
            </a:r>
            <a:r>
              <a:rPr lang="en-US" altLang="zh-TW" sz="1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1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震災模擬組</a:t>
            </a:r>
          </a:p>
        </p:txBody>
      </p:sp>
      <p:grpSp>
        <p:nvGrpSpPr>
          <p:cNvPr id="30" name="群組 29">
            <a:extLst>
              <a:ext uri="{FF2B5EF4-FFF2-40B4-BE49-F238E27FC236}">
                <a16:creationId xmlns:a16="http://schemas.microsoft.com/office/drawing/2014/main" id="{5AC83359-E2B1-4E94-94DA-4BF746EA5842}"/>
              </a:ext>
            </a:extLst>
          </p:cNvPr>
          <p:cNvGrpSpPr/>
          <p:nvPr/>
        </p:nvGrpSpPr>
        <p:grpSpPr>
          <a:xfrm>
            <a:off x="2846657" y="2291033"/>
            <a:ext cx="2301262" cy="276999"/>
            <a:chOff x="2846657" y="2291033"/>
            <a:chExt cx="2301262" cy="276999"/>
          </a:xfrm>
        </p:grpSpPr>
        <p:sp>
          <p:nvSpPr>
            <p:cNvPr id="19" name="文字方塊 18">
              <a:extLst>
                <a:ext uri="{FF2B5EF4-FFF2-40B4-BE49-F238E27FC236}">
                  <a16:creationId xmlns:a16="http://schemas.microsoft.com/office/drawing/2014/main" id="{93821E46-6EA6-49F8-AE24-0F4D25F6C35E}"/>
                </a:ext>
              </a:extLst>
            </p:cNvPr>
            <p:cNvSpPr txBox="1"/>
            <p:nvPr/>
          </p:nvSpPr>
          <p:spPr>
            <a:xfrm>
              <a:off x="2959499" y="2291033"/>
              <a:ext cx="21884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0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電子郵件</a:t>
              </a:r>
              <a:r>
                <a:rPr lang="en-US" altLang="zh-TW" sz="10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: </a:t>
              </a:r>
              <a:r>
                <a:rPr lang="zh-TW" altLang="en-US" sz="10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</a:t>
              </a:r>
              <a:r>
                <a:rPr lang="en-US" altLang="zh-TW" sz="12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ctyang@hodala.tw</a:t>
              </a:r>
              <a:endPara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20" name="圖片 19">
              <a:extLst>
                <a:ext uri="{FF2B5EF4-FFF2-40B4-BE49-F238E27FC236}">
                  <a16:creationId xmlns:a16="http://schemas.microsoft.com/office/drawing/2014/main" id="{2B93C5AA-E220-45F3-9B35-9B6646A98E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71699"/>
            <a:stretch/>
          </p:blipFill>
          <p:spPr>
            <a:xfrm>
              <a:off x="2846657" y="2380815"/>
              <a:ext cx="172696" cy="170035"/>
            </a:xfrm>
            <a:prstGeom prst="rect">
              <a:avLst/>
            </a:prstGeom>
          </p:spPr>
        </p:pic>
      </p:grpSp>
      <p:grpSp>
        <p:nvGrpSpPr>
          <p:cNvPr id="29" name="群組 28">
            <a:extLst>
              <a:ext uri="{FF2B5EF4-FFF2-40B4-BE49-F238E27FC236}">
                <a16:creationId xmlns:a16="http://schemas.microsoft.com/office/drawing/2014/main" id="{6AF34DDB-B6B3-4D23-A030-A91D13ADC1B5}"/>
              </a:ext>
            </a:extLst>
          </p:cNvPr>
          <p:cNvGrpSpPr/>
          <p:nvPr/>
        </p:nvGrpSpPr>
        <p:grpSpPr>
          <a:xfrm>
            <a:off x="189905" y="1340768"/>
            <a:ext cx="2329867" cy="3714467"/>
            <a:chOff x="275126" y="1330205"/>
            <a:chExt cx="2329867" cy="3714467"/>
          </a:xfrm>
        </p:grpSpPr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388868C8-FB6A-4FA9-9ECB-A0E3505520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5126" y="1330205"/>
              <a:ext cx="2329867" cy="3407342"/>
            </a:xfrm>
            <a:prstGeom prst="rect">
              <a:avLst/>
            </a:prstGeom>
          </p:spPr>
        </p:pic>
        <p:sp>
          <p:nvSpPr>
            <p:cNvPr id="22" name="文字方塊 21">
              <a:extLst>
                <a:ext uri="{FF2B5EF4-FFF2-40B4-BE49-F238E27FC236}">
                  <a16:creationId xmlns:a16="http://schemas.microsoft.com/office/drawing/2014/main" id="{654677D4-F263-4FC2-8E20-D31A9D6A2DED}"/>
                </a:ext>
              </a:extLst>
            </p:cNvPr>
            <p:cNvSpPr txBox="1"/>
            <p:nvPr/>
          </p:nvSpPr>
          <p:spPr>
            <a:xfrm>
              <a:off x="503548" y="4736895"/>
              <a:ext cx="126188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4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喜歡戶外運動</a:t>
              </a:r>
            </a:p>
          </p:txBody>
        </p:sp>
      </p:grp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B2190B8D-4536-4C98-9E48-76931145F02F}"/>
              </a:ext>
            </a:extLst>
          </p:cNvPr>
          <p:cNvGrpSpPr/>
          <p:nvPr/>
        </p:nvGrpSpPr>
        <p:grpSpPr>
          <a:xfrm>
            <a:off x="2743704" y="3674203"/>
            <a:ext cx="6220784" cy="2599113"/>
            <a:chOff x="2635692" y="3621940"/>
            <a:chExt cx="6220784" cy="2599113"/>
          </a:xfrm>
        </p:grpSpPr>
        <p:pic>
          <p:nvPicPr>
            <p:cNvPr id="23" name="圖片 22">
              <a:extLst>
                <a:ext uri="{FF2B5EF4-FFF2-40B4-BE49-F238E27FC236}">
                  <a16:creationId xmlns:a16="http://schemas.microsoft.com/office/drawing/2014/main" id="{D49613B4-CE76-477B-9E19-A7B5A072A15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2459" y="3621940"/>
              <a:ext cx="2716546" cy="2506028"/>
            </a:xfrm>
            <a:prstGeom prst="rect">
              <a:avLst/>
            </a:prstGeom>
          </p:spPr>
        </p:pic>
        <p:sp>
          <p:nvSpPr>
            <p:cNvPr id="25" name="文字方塊 24">
              <a:extLst>
                <a:ext uri="{FF2B5EF4-FFF2-40B4-BE49-F238E27FC236}">
                  <a16:creationId xmlns:a16="http://schemas.microsoft.com/office/drawing/2014/main" id="{435F2B1C-B396-427C-8A8B-469FF131546A}"/>
                </a:ext>
              </a:extLst>
            </p:cNvPr>
            <p:cNvSpPr txBox="1"/>
            <p:nvPr/>
          </p:nvSpPr>
          <p:spPr>
            <a:xfrm>
              <a:off x="2635692" y="5910214"/>
              <a:ext cx="27430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4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研發主題</a:t>
              </a:r>
              <a:r>
                <a:rPr lang="en-US" altLang="zh-TW" sz="14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:</a:t>
              </a:r>
              <a:r>
                <a:rPr lang="zh-TW" altLang="en-US" sz="14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重大災害救援路網規劃</a:t>
              </a:r>
            </a:p>
          </p:txBody>
        </p:sp>
        <p:pic>
          <p:nvPicPr>
            <p:cNvPr id="26" name="圖片 25">
              <a:extLst>
                <a:ext uri="{FF2B5EF4-FFF2-40B4-BE49-F238E27FC236}">
                  <a16:creationId xmlns:a16="http://schemas.microsoft.com/office/drawing/2014/main" id="{FB4B0690-AA11-4B2D-8BB7-3BEE0F5738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97" t="-1763" r="14446" b="1763"/>
            <a:stretch/>
          </p:blipFill>
          <p:spPr>
            <a:xfrm>
              <a:off x="5808448" y="3825044"/>
              <a:ext cx="3048028" cy="2085170"/>
            </a:xfrm>
            <a:prstGeom prst="rect">
              <a:avLst/>
            </a:prstGeom>
          </p:spPr>
        </p:pic>
        <p:sp>
          <p:nvSpPr>
            <p:cNvPr id="27" name="文字方塊 26">
              <a:extLst>
                <a:ext uri="{FF2B5EF4-FFF2-40B4-BE49-F238E27FC236}">
                  <a16:creationId xmlns:a16="http://schemas.microsoft.com/office/drawing/2014/main" id="{F2720E75-5C87-46B5-8474-7793F2517E6A}"/>
                </a:ext>
              </a:extLst>
            </p:cNvPr>
            <p:cNvSpPr txBox="1"/>
            <p:nvPr/>
          </p:nvSpPr>
          <p:spPr>
            <a:xfrm>
              <a:off x="5969401" y="5913276"/>
              <a:ext cx="27430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4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研發主題</a:t>
              </a:r>
              <a:r>
                <a:rPr lang="en-US" altLang="zh-TW" sz="14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:</a:t>
              </a:r>
              <a:r>
                <a:rPr lang="zh-TW" altLang="en-US" sz="14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救援資訊整合軟體開發</a:t>
              </a:r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BEA9864D-DE31-46B0-B099-70AF103B87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2708920"/>
            <a:ext cx="161769" cy="161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文字方塊 33">
            <a:extLst>
              <a:ext uri="{FF2B5EF4-FFF2-40B4-BE49-F238E27FC236}">
                <a16:creationId xmlns:a16="http://schemas.microsoft.com/office/drawing/2014/main" id="{5D4479C5-8DD8-41FB-A0EE-C157760F9B99}"/>
              </a:ext>
            </a:extLst>
          </p:cNvPr>
          <p:cNvSpPr txBox="1"/>
          <p:nvPr/>
        </p:nvSpPr>
        <p:spPr>
          <a:xfrm>
            <a:off x="2948068" y="2606033"/>
            <a:ext cx="25584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教學網站</a:t>
            </a:r>
            <a:r>
              <a:rPr lang="en-US" altLang="zh-TW" sz="1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 </a:t>
            </a:r>
            <a:r>
              <a:rPr lang="zh-TW" altLang="en-US" sz="1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https://www.hodala.tw/</a:t>
            </a:r>
            <a:endPara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6" name="圖片 35">
            <a:extLst>
              <a:ext uri="{FF2B5EF4-FFF2-40B4-BE49-F238E27FC236}">
                <a16:creationId xmlns:a16="http://schemas.microsoft.com/office/drawing/2014/main" id="{D45858C3-C1F1-40F4-87AC-43463E01994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43808" y="3073820"/>
            <a:ext cx="161769" cy="121085"/>
          </a:xfrm>
          <a:prstGeom prst="rect">
            <a:avLst/>
          </a:prstGeom>
        </p:spPr>
      </p:pic>
      <p:sp>
        <p:nvSpPr>
          <p:cNvPr id="38" name="文字方塊 37">
            <a:extLst>
              <a:ext uri="{FF2B5EF4-FFF2-40B4-BE49-F238E27FC236}">
                <a16:creationId xmlns:a16="http://schemas.microsoft.com/office/drawing/2014/main" id="{6DCAC7D6-899E-48DF-A9D1-A2767D465F44}"/>
              </a:ext>
            </a:extLst>
          </p:cNvPr>
          <p:cNvSpPr txBox="1"/>
          <p:nvPr/>
        </p:nvSpPr>
        <p:spPr>
          <a:xfrm>
            <a:off x="2933005" y="2959385"/>
            <a:ext cx="55872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教學影片</a:t>
            </a:r>
            <a:r>
              <a:rPr lang="en-US" altLang="zh-TW" sz="1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 </a:t>
            </a:r>
            <a:r>
              <a:rPr lang="zh-TW" altLang="en-US" sz="1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200" b="1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9"/>
              </a:rPr>
              <a:t>https://www.youtube.com/channel/UCd0CEGv0jgp1HJjo8ljqb6A</a:t>
            </a:r>
            <a:endPara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9" name="圖片 38">
            <a:extLst>
              <a:ext uri="{FF2B5EF4-FFF2-40B4-BE49-F238E27FC236}">
                <a16:creationId xmlns:a16="http://schemas.microsoft.com/office/drawing/2014/main" id="{8F0634ED-93AF-4895-A109-271266F5D98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67066" y="2318462"/>
            <a:ext cx="2886667" cy="626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2290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4204CC7-C19F-540D-C41B-468188CE9D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電腦環境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B97BAF3-87C0-F78B-5615-375CA639B9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Open AI</a:t>
            </a:r>
          </a:p>
          <a:p>
            <a:r>
              <a:rPr lang="en-US" altLang="zh-TW" dirty="0" err="1"/>
              <a:t>github</a:t>
            </a:r>
            <a:endParaRPr lang="en-US" altLang="zh-TW" dirty="0"/>
          </a:p>
          <a:p>
            <a:pPr lvl="1"/>
            <a:r>
              <a:rPr lang="en-US" altLang="zh-TW" dirty="0" err="1"/>
              <a:t>github</a:t>
            </a:r>
            <a:r>
              <a:rPr lang="en-US" altLang="zh-TW" dirty="0"/>
              <a:t> copilot</a:t>
            </a:r>
          </a:p>
          <a:p>
            <a:r>
              <a:rPr lang="en-US" altLang="zh-TW" dirty="0"/>
              <a:t>Visual studio code</a:t>
            </a:r>
          </a:p>
          <a:p>
            <a:pPr lvl="1"/>
            <a:r>
              <a:rPr lang="en-US" altLang="zh-TW" dirty="0"/>
              <a:t>Python 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9498C17-13B9-F1E7-58E0-5DAE508C5DD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88A4311-EFC0-4FDA-A15B-814A4F6B1725}" type="slidenum">
              <a:rPr lang="en-US" altLang="zh-TW" smtClean="0"/>
              <a:pPr>
                <a:defRPr/>
              </a:pPr>
              <a:t>20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9925141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1271F02-F6BA-45BB-92DD-FD3F4358D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TW" altLang="en-US" dirty="0"/>
              <a:t>課堂練習 </a:t>
            </a:r>
            <a:r>
              <a:rPr lang="en-US" altLang="zh-TW" dirty="0"/>
              <a:t>2024-02-20</a:t>
            </a:r>
            <a:endParaRPr lang="zh-TW" altLang="en-US" dirty="0"/>
          </a:p>
        </p:txBody>
      </p:sp>
      <p:sp>
        <p:nvSpPr>
          <p:cNvPr id="33796" name="投影片編號版面配置區 3">
            <a:extLst>
              <a:ext uri="{FF2B5EF4-FFF2-40B4-BE49-F238E27FC236}">
                <a16:creationId xmlns:a16="http://schemas.microsoft.com/office/drawing/2014/main" id="{0E59F067-8E00-4856-9683-86045DC0A6C0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kumimoji="1" sz="3200" b="1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kumimoji="1" sz="2800" b="1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kumimoji="1" sz="240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kumimoji="1" sz="200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5294C8CF-F8B3-45B7-8F00-63FC65377980}" type="slidenum">
              <a:rPr kumimoji="0" lang="en-US" altLang="zh-TW" sz="1200" b="0" smtClean="0">
                <a:solidFill>
                  <a:schemeClr val="tx1"/>
                </a:solidFill>
                <a:latin typeface="Arial Black" panose="020B0A04020102020204" pitchFamily="34" charset="0"/>
                <a:ea typeface="新細明體" panose="02020500000000000000" pitchFamily="18" charset="-12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21</a:t>
            </a:fld>
            <a:endParaRPr kumimoji="0" lang="en-US" altLang="zh-TW" sz="1200" b="0">
              <a:solidFill>
                <a:schemeClr val="tx1"/>
              </a:solidFill>
              <a:latin typeface="Arial Black" panose="020B0A04020102020204" pitchFamily="34" charset="0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3915713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59ED274-1680-BA05-89F8-400963E19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建立你的帳號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CA3D44C-799B-9558-28BE-33B8E6AC5F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TW" dirty="0"/>
          </a:p>
          <a:p>
            <a:r>
              <a:rPr lang="zh-TW" altLang="en-US" dirty="0"/>
              <a:t>學號與帳號</a:t>
            </a:r>
            <a:endParaRPr lang="en-US" altLang="zh-TW" dirty="0"/>
          </a:p>
          <a:p>
            <a:r>
              <a:rPr lang="en-US" altLang="zh-TW" dirty="0" err="1"/>
              <a:t>Github</a:t>
            </a:r>
            <a:r>
              <a:rPr lang="en-US" altLang="zh-TW" dirty="0"/>
              <a:t> </a:t>
            </a:r>
            <a:r>
              <a:rPr lang="zh-TW" altLang="en-US" dirty="0"/>
              <a:t>帳號</a:t>
            </a:r>
            <a:endParaRPr lang="en-US" altLang="zh-TW" dirty="0"/>
          </a:p>
          <a:p>
            <a:r>
              <a:rPr lang="en-US" altLang="zh-TW" dirty="0" err="1"/>
              <a:t>Chatgpt</a:t>
            </a:r>
            <a:r>
              <a:rPr lang="en-US" altLang="zh-TW" dirty="0"/>
              <a:t> </a:t>
            </a:r>
            <a:r>
              <a:rPr lang="zh-TW" altLang="en-US" dirty="0"/>
              <a:t>帳號</a:t>
            </a:r>
            <a:endParaRPr lang="en-US" altLang="zh-TW" dirty="0"/>
          </a:p>
          <a:p>
            <a:r>
              <a:rPr lang="zh-TW" altLang="en-US" dirty="0"/>
              <a:t>申請</a:t>
            </a:r>
            <a:r>
              <a:rPr lang="en-US" altLang="zh-TW" dirty="0" err="1"/>
              <a:t>github</a:t>
            </a:r>
            <a:r>
              <a:rPr lang="en-US" altLang="zh-TW" dirty="0"/>
              <a:t> copilot (</a:t>
            </a:r>
            <a:r>
              <a:rPr lang="zh-TW" altLang="en-US" dirty="0"/>
              <a:t>學生帳號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86A76CF-8BFC-FFF9-52F6-0F697579EDB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88A4311-EFC0-4FDA-A15B-814A4F6B1725}" type="slidenum">
              <a:rPr lang="en-US" altLang="zh-TW" smtClean="0"/>
              <a:pPr>
                <a:defRPr/>
              </a:pPr>
              <a:t>22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4384294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1271F02-F6BA-45BB-92DD-FD3F4358D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TW" altLang="en-US" dirty="0"/>
              <a:t>地震工程簡介</a:t>
            </a:r>
          </a:p>
        </p:txBody>
      </p:sp>
      <p:sp>
        <p:nvSpPr>
          <p:cNvPr id="33796" name="投影片編號版面配置區 3">
            <a:extLst>
              <a:ext uri="{FF2B5EF4-FFF2-40B4-BE49-F238E27FC236}">
                <a16:creationId xmlns:a16="http://schemas.microsoft.com/office/drawing/2014/main" id="{0E59F067-8E00-4856-9683-86045DC0A6C0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kumimoji="1" sz="3200" b="1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kumimoji="1" sz="2800" b="1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kumimoji="1" sz="240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kumimoji="1" sz="200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5294C8CF-F8B3-45B7-8F00-63FC65377980}" type="slidenum">
              <a:rPr kumimoji="0" lang="en-US" altLang="zh-TW" sz="1200" b="0" smtClean="0">
                <a:solidFill>
                  <a:schemeClr val="tx1"/>
                </a:solidFill>
                <a:latin typeface="Arial Black" panose="020B0A04020102020204" pitchFamily="34" charset="0"/>
                <a:ea typeface="新細明體" panose="02020500000000000000" pitchFamily="18" charset="-12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</a:t>
            </a:fld>
            <a:endParaRPr kumimoji="0" lang="en-US" altLang="zh-TW" sz="1200" b="0">
              <a:solidFill>
                <a:schemeClr val="tx1"/>
              </a:solidFill>
              <a:latin typeface="Arial Black" panose="020B0A04020102020204" pitchFamily="34" charset="0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33875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07591C7-00DE-4432-8144-06B87070E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地震工程簡介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E25F5FB-1B03-47D9-815C-3930DB63254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88A4311-EFC0-4FDA-A15B-814A4F6B1725}" type="slidenum">
              <a:rPr lang="en-US" altLang="zh-TW" smtClean="0"/>
              <a:pPr>
                <a:defRPr/>
              </a:pPr>
              <a:t>4</a:t>
            </a:fld>
            <a:endParaRPr lang="en-US" altLang="zh-TW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843C4C7-24B2-4922-A1EF-F8158C8327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357" y="1304764"/>
            <a:ext cx="7452320" cy="5275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0006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07591C7-00DE-4432-8144-06B87070E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地震工程簡介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E25F5FB-1B03-47D9-815C-3930DB63254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88A4311-EFC0-4FDA-A15B-814A4F6B1725}" type="slidenum">
              <a:rPr lang="en-US" altLang="zh-TW" smtClean="0"/>
              <a:pPr>
                <a:defRPr/>
              </a:pPr>
              <a:t>5</a:t>
            </a:fld>
            <a:endParaRPr lang="en-US" altLang="zh-TW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F50A9165-D985-4FE9-BB6C-B2563C299B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604" y="1412776"/>
            <a:ext cx="6876510" cy="5075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8007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07591C7-00DE-4432-8144-06B87070E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地震工程簡介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E25F5FB-1B03-47D9-815C-3930DB63254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88A4311-EFC0-4FDA-A15B-814A4F6B1725}" type="slidenum">
              <a:rPr lang="en-US" altLang="zh-TW" smtClean="0"/>
              <a:pPr>
                <a:defRPr/>
              </a:pPr>
              <a:t>6</a:t>
            </a:fld>
            <a:endParaRPr lang="en-US" altLang="zh-TW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B5430CB-E096-4CE1-9B6B-868C910452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9116" y="1628253"/>
            <a:ext cx="6084168" cy="4543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7987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1271F02-F6BA-45BB-92DD-FD3F4358D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TW" altLang="en-US" dirty="0"/>
              <a:t>地震損失評估</a:t>
            </a:r>
          </a:p>
        </p:txBody>
      </p:sp>
      <p:sp>
        <p:nvSpPr>
          <p:cNvPr id="33796" name="投影片編號版面配置區 3">
            <a:extLst>
              <a:ext uri="{FF2B5EF4-FFF2-40B4-BE49-F238E27FC236}">
                <a16:creationId xmlns:a16="http://schemas.microsoft.com/office/drawing/2014/main" id="{0E59F067-8E00-4856-9683-86045DC0A6C0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kumimoji="1" sz="3200" b="1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kumimoji="1" sz="2800" b="1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kumimoji="1" sz="240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kumimoji="1" sz="200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5294C8CF-F8B3-45B7-8F00-63FC65377980}" type="slidenum">
              <a:rPr kumimoji="0" lang="en-US" altLang="zh-TW" sz="1200" b="0" smtClean="0">
                <a:solidFill>
                  <a:schemeClr val="tx1"/>
                </a:solidFill>
                <a:latin typeface="Arial Black" panose="020B0A04020102020204" pitchFamily="34" charset="0"/>
                <a:ea typeface="新細明體" panose="02020500000000000000" pitchFamily="18" charset="-12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7</a:t>
            </a:fld>
            <a:endParaRPr kumimoji="0" lang="en-US" altLang="zh-TW" sz="1200" b="0">
              <a:solidFill>
                <a:schemeClr val="tx1"/>
              </a:solidFill>
              <a:latin typeface="Arial Black" panose="020B0A04020102020204" pitchFamily="34" charset="0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4907836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07591C7-00DE-4432-8144-06B87070E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地震損失推估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E25F5FB-1B03-47D9-815C-3930DB63254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88A4311-EFC0-4FDA-A15B-814A4F6B1725}" type="slidenum">
              <a:rPr lang="en-US" altLang="zh-TW" smtClean="0"/>
              <a:pPr>
                <a:defRPr/>
              </a:pPr>
              <a:t>8</a:t>
            </a:fld>
            <a:endParaRPr lang="en-US" altLang="zh-TW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9DCFC955-F304-463A-A5C1-C1A2B3302D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613" r="631"/>
          <a:stretch/>
        </p:blipFill>
        <p:spPr>
          <a:xfrm>
            <a:off x="719573" y="1628800"/>
            <a:ext cx="7056784" cy="4732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0335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07591C7-00DE-4432-8144-06B87070E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地震損失推估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E25F5FB-1B03-47D9-815C-3930DB63254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88A4311-EFC0-4FDA-A15B-814A4F6B1725}" type="slidenum">
              <a:rPr lang="en-US" altLang="zh-TW" smtClean="0"/>
              <a:pPr>
                <a:defRPr/>
              </a:pPr>
              <a:t>9</a:t>
            </a:fld>
            <a:endParaRPr lang="en-US" altLang="zh-TW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A11649D-774C-4625-8646-CEA5684EB5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612" y="1654120"/>
            <a:ext cx="7352178" cy="4706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194205"/>
      </p:ext>
    </p:extLst>
  </p:cSld>
  <p:clrMapOvr>
    <a:masterClrMapping/>
  </p:clrMapOvr>
</p:sld>
</file>

<file path=ppt/theme/theme1.xml><?xml version="1.0" encoding="utf-8"?>
<a:theme xmlns:a="http://schemas.openxmlformats.org/drawingml/2006/main" name="NARL">
  <a:themeElements>
    <a:clrScheme name="NARL 12">
      <a:dk1>
        <a:srgbClr val="000000"/>
      </a:dk1>
      <a:lt1>
        <a:srgbClr val="FFFFFF"/>
      </a:lt1>
      <a:dk2>
        <a:srgbClr val="000000"/>
      </a:dk2>
      <a:lt2>
        <a:srgbClr val="00007D"/>
      </a:lt2>
      <a:accent1>
        <a:srgbClr val="9999FF"/>
      </a:accent1>
      <a:accent2>
        <a:srgbClr val="9999CC"/>
      </a:accent2>
      <a:accent3>
        <a:srgbClr val="FFFFFF"/>
      </a:accent3>
      <a:accent4>
        <a:srgbClr val="000000"/>
      </a:accent4>
      <a:accent5>
        <a:srgbClr val="CACAFF"/>
      </a:accent5>
      <a:accent6>
        <a:srgbClr val="8A8AB9"/>
      </a:accent6>
      <a:hlink>
        <a:srgbClr val="666699"/>
      </a:hlink>
      <a:folHlink>
        <a:srgbClr val="CCCCE6"/>
      </a:folHlink>
    </a:clrScheme>
    <a:fontScheme name="NARL">
      <a:majorFont>
        <a:latin typeface="Arial"/>
        <a:ea typeface="標楷體"/>
        <a:cs typeface=""/>
      </a:majorFont>
      <a:minorFont>
        <a:latin typeface="Arial"/>
        <a:ea typeface="標楷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857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3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標楷體" pitchFamily="65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857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3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標楷體" pitchFamily="65" charset="-120"/>
          </a:defRPr>
        </a:defPPr>
      </a:lstStyle>
    </a:lnDef>
  </a:objectDefaults>
  <a:extraClrSchemeLst>
    <a:extraClrScheme>
      <a:clrScheme name="NARL 1">
        <a:dk1>
          <a:srgbClr val="0066FF"/>
        </a:dk1>
        <a:lt1>
          <a:srgbClr val="FFFFFF"/>
        </a:lt1>
        <a:dk2>
          <a:srgbClr val="000066"/>
        </a:dk2>
        <a:lt2>
          <a:srgbClr val="FFFFFF"/>
        </a:lt2>
        <a:accent1>
          <a:srgbClr val="6699FF"/>
        </a:accent1>
        <a:accent2>
          <a:srgbClr val="3333FF"/>
        </a:accent2>
        <a:accent3>
          <a:srgbClr val="AAAAB8"/>
        </a:accent3>
        <a:accent4>
          <a:srgbClr val="DADADA"/>
        </a:accent4>
        <a:accent5>
          <a:srgbClr val="B8CAFF"/>
        </a:accent5>
        <a:accent6>
          <a:srgbClr val="2D2DE7"/>
        </a:accent6>
        <a:hlink>
          <a:srgbClr val="FFCC00"/>
        </a:hlink>
        <a:folHlink>
          <a:srgbClr val="00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ARL 2">
        <a:dk1>
          <a:srgbClr val="009999"/>
        </a:dk1>
        <a:lt1>
          <a:srgbClr val="FFFFFF"/>
        </a:lt1>
        <a:dk2>
          <a:srgbClr val="334B49"/>
        </a:dk2>
        <a:lt2>
          <a:srgbClr val="FFFFFF"/>
        </a:lt2>
        <a:accent1>
          <a:srgbClr val="33CCCC"/>
        </a:accent1>
        <a:accent2>
          <a:srgbClr val="008080"/>
        </a:accent2>
        <a:accent3>
          <a:srgbClr val="ADB1B1"/>
        </a:accent3>
        <a:accent4>
          <a:srgbClr val="DADADA"/>
        </a:accent4>
        <a:accent5>
          <a:srgbClr val="ADE2E2"/>
        </a:accent5>
        <a:accent6>
          <a:srgbClr val="007373"/>
        </a:accent6>
        <a:hlink>
          <a:srgbClr val="FFCC00"/>
        </a:hlink>
        <a:folHlink>
          <a:srgbClr val="0066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ARL 3">
        <a:dk1>
          <a:srgbClr val="006699"/>
        </a:dk1>
        <a:lt1>
          <a:srgbClr val="FFFFFF"/>
        </a:lt1>
        <a:dk2>
          <a:srgbClr val="333399"/>
        </a:dk2>
        <a:lt2>
          <a:srgbClr val="FFFFFF"/>
        </a:lt2>
        <a:accent1>
          <a:srgbClr val="0099CC"/>
        </a:accent1>
        <a:accent2>
          <a:srgbClr val="0386AF"/>
        </a:accent2>
        <a:accent3>
          <a:srgbClr val="ADADCA"/>
        </a:accent3>
        <a:accent4>
          <a:srgbClr val="DADADA"/>
        </a:accent4>
        <a:accent5>
          <a:srgbClr val="AACAE2"/>
        </a:accent5>
        <a:accent6>
          <a:srgbClr val="02799E"/>
        </a:accent6>
        <a:hlink>
          <a:srgbClr val="FFCC00"/>
        </a:hlink>
        <a:folHlink>
          <a:srgbClr val="66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ARL 4">
        <a:dk1>
          <a:srgbClr val="008080"/>
        </a:dk1>
        <a:lt1>
          <a:srgbClr val="FFFFFF"/>
        </a:lt1>
        <a:dk2>
          <a:srgbClr val="2F978D"/>
        </a:dk2>
        <a:lt2>
          <a:srgbClr val="FFFFFF"/>
        </a:lt2>
        <a:accent1>
          <a:srgbClr val="0099FF"/>
        </a:accent1>
        <a:accent2>
          <a:srgbClr val="009999"/>
        </a:accent2>
        <a:accent3>
          <a:srgbClr val="ADC9C5"/>
        </a:accent3>
        <a:accent4>
          <a:srgbClr val="DADADA"/>
        </a:accent4>
        <a:accent5>
          <a:srgbClr val="AACAFF"/>
        </a:accent5>
        <a:accent6>
          <a:srgbClr val="008A8A"/>
        </a:accent6>
        <a:hlink>
          <a:srgbClr val="FFFFCC"/>
        </a:hlink>
        <a:folHlink>
          <a:srgbClr val="70CAC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ARL 5">
        <a:dk1>
          <a:srgbClr val="822504"/>
        </a:dk1>
        <a:lt1>
          <a:srgbClr val="FFFFFF"/>
        </a:lt1>
        <a:dk2>
          <a:srgbClr val="330000"/>
        </a:dk2>
        <a:lt2>
          <a:srgbClr val="FFFFFF"/>
        </a:lt2>
        <a:accent1>
          <a:srgbClr val="FF9900"/>
        </a:accent1>
        <a:accent2>
          <a:srgbClr val="9E2A06"/>
        </a:accent2>
        <a:accent3>
          <a:srgbClr val="ADAAAA"/>
        </a:accent3>
        <a:accent4>
          <a:srgbClr val="DADADA"/>
        </a:accent4>
        <a:accent5>
          <a:srgbClr val="FFCAAA"/>
        </a:accent5>
        <a:accent6>
          <a:srgbClr val="8F2505"/>
        </a:accent6>
        <a:hlink>
          <a:srgbClr val="FF3300"/>
        </a:hlink>
        <a:folHlink>
          <a:srgbClr val="7C070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ARL 6">
        <a:dk1>
          <a:srgbClr val="336600"/>
        </a:dk1>
        <a:lt1>
          <a:srgbClr val="FFFFFF"/>
        </a:lt1>
        <a:dk2>
          <a:srgbClr val="4A7911"/>
        </a:dk2>
        <a:lt2>
          <a:srgbClr val="FFFFFF"/>
        </a:lt2>
        <a:accent1>
          <a:srgbClr val="666633"/>
        </a:accent1>
        <a:accent2>
          <a:srgbClr val="669900"/>
        </a:accent2>
        <a:accent3>
          <a:srgbClr val="B1BEAA"/>
        </a:accent3>
        <a:accent4>
          <a:srgbClr val="DADADA"/>
        </a:accent4>
        <a:accent5>
          <a:srgbClr val="B8B8AD"/>
        </a:accent5>
        <a:accent6>
          <a:srgbClr val="5C8A00"/>
        </a:accent6>
        <a:hlink>
          <a:srgbClr val="FFCC00"/>
        </a:hlink>
        <a:folHlink>
          <a:srgbClr val="99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ARL 7">
        <a:dk1>
          <a:srgbClr val="000000"/>
        </a:dk1>
        <a:lt1>
          <a:srgbClr val="FFFFFF"/>
        </a:lt1>
        <a:dk2>
          <a:srgbClr val="000000"/>
        </a:dk2>
        <a:lt2>
          <a:srgbClr val="CC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6633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ARL 8">
        <a:dk1>
          <a:srgbClr val="003300"/>
        </a:dk1>
        <a:lt1>
          <a:srgbClr val="FFFFFF"/>
        </a:lt1>
        <a:dk2>
          <a:srgbClr val="000000"/>
        </a:dk2>
        <a:lt2>
          <a:srgbClr val="336600"/>
        </a:lt2>
        <a:accent1>
          <a:srgbClr val="CCCC00"/>
        </a:accent1>
        <a:accent2>
          <a:srgbClr val="669900"/>
        </a:accent2>
        <a:accent3>
          <a:srgbClr val="FFFFFF"/>
        </a:accent3>
        <a:accent4>
          <a:srgbClr val="002A00"/>
        </a:accent4>
        <a:accent5>
          <a:srgbClr val="E2E2AA"/>
        </a:accent5>
        <a:accent6>
          <a:srgbClr val="5C8A00"/>
        </a:accent6>
        <a:hlink>
          <a:srgbClr val="333300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ARL 9">
        <a:dk1>
          <a:srgbClr val="000000"/>
        </a:dk1>
        <a:lt1>
          <a:srgbClr val="FFFFFF"/>
        </a:lt1>
        <a:dk2>
          <a:srgbClr val="000000"/>
        </a:dk2>
        <a:lt2>
          <a:srgbClr val="440044"/>
        </a:lt2>
        <a:accent1>
          <a:srgbClr val="FFCCCC"/>
        </a:accent1>
        <a:accent2>
          <a:srgbClr val="790571"/>
        </a:accent2>
        <a:accent3>
          <a:srgbClr val="FFFFFF"/>
        </a:accent3>
        <a:accent4>
          <a:srgbClr val="000000"/>
        </a:accent4>
        <a:accent5>
          <a:srgbClr val="FFE2E2"/>
        </a:accent5>
        <a:accent6>
          <a:srgbClr val="6D0466"/>
        </a:accent6>
        <a:hlink>
          <a:srgbClr val="993366"/>
        </a:hlink>
        <a:folHlink>
          <a:srgbClr val="9F839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ARL 10">
        <a:dk1>
          <a:srgbClr val="000000"/>
        </a:dk1>
        <a:lt1>
          <a:srgbClr val="FFFFFF"/>
        </a:lt1>
        <a:dk2>
          <a:srgbClr val="000000"/>
        </a:dk2>
        <a:lt2>
          <a:srgbClr val="FF9900"/>
        </a:lt2>
        <a:accent1>
          <a:srgbClr val="FFCC99"/>
        </a:accent1>
        <a:accent2>
          <a:srgbClr val="FBA313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E39310"/>
        </a:accent6>
        <a:hlink>
          <a:srgbClr val="CC3300"/>
        </a:hlink>
        <a:folHlink>
          <a:srgbClr val="FCC66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ARL 11">
        <a:dk1>
          <a:srgbClr val="000000"/>
        </a:dk1>
        <a:lt1>
          <a:srgbClr val="FFFFFF"/>
        </a:lt1>
        <a:dk2>
          <a:srgbClr val="000000"/>
        </a:dk2>
        <a:lt2>
          <a:srgbClr val="779F92"/>
        </a:lt2>
        <a:accent1>
          <a:srgbClr val="33CCCC"/>
        </a:accent1>
        <a:accent2>
          <a:srgbClr val="9DC2D7"/>
        </a:accent2>
        <a:accent3>
          <a:srgbClr val="FFFFFF"/>
        </a:accent3>
        <a:accent4>
          <a:srgbClr val="000000"/>
        </a:accent4>
        <a:accent5>
          <a:srgbClr val="ADE2E2"/>
        </a:accent5>
        <a:accent6>
          <a:srgbClr val="8EB0C3"/>
        </a:accent6>
        <a:hlink>
          <a:srgbClr val="006666"/>
        </a:hlink>
        <a:folHlink>
          <a:srgbClr val="CC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ARL 12">
        <a:dk1>
          <a:srgbClr val="000000"/>
        </a:dk1>
        <a:lt1>
          <a:srgbClr val="FFFFFF"/>
        </a:lt1>
        <a:dk2>
          <a:srgbClr val="000000"/>
        </a:dk2>
        <a:lt2>
          <a:srgbClr val="00007D"/>
        </a:lt2>
        <a:accent1>
          <a:srgbClr val="9999FF"/>
        </a:accent1>
        <a:accent2>
          <a:srgbClr val="9999CC"/>
        </a:accent2>
        <a:accent3>
          <a:srgbClr val="FFFFFF"/>
        </a:accent3>
        <a:accent4>
          <a:srgbClr val="000000"/>
        </a:accent4>
        <a:accent5>
          <a:srgbClr val="CACAFF"/>
        </a:accent5>
        <a:accent6>
          <a:srgbClr val="8A8AB9"/>
        </a:accent6>
        <a:hlink>
          <a:srgbClr val="666699"/>
        </a:hlink>
        <a:folHlink>
          <a:srgbClr val="CCCCE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2_NARL">
  <a:themeElements>
    <a:clrScheme name="NARL 12">
      <a:dk1>
        <a:srgbClr val="000000"/>
      </a:dk1>
      <a:lt1>
        <a:srgbClr val="FFFFFF"/>
      </a:lt1>
      <a:dk2>
        <a:srgbClr val="000000"/>
      </a:dk2>
      <a:lt2>
        <a:srgbClr val="00007D"/>
      </a:lt2>
      <a:accent1>
        <a:srgbClr val="9999FF"/>
      </a:accent1>
      <a:accent2>
        <a:srgbClr val="9999CC"/>
      </a:accent2>
      <a:accent3>
        <a:srgbClr val="FFFFFF"/>
      </a:accent3>
      <a:accent4>
        <a:srgbClr val="000000"/>
      </a:accent4>
      <a:accent5>
        <a:srgbClr val="CACAFF"/>
      </a:accent5>
      <a:accent6>
        <a:srgbClr val="8A8AB9"/>
      </a:accent6>
      <a:hlink>
        <a:srgbClr val="666699"/>
      </a:hlink>
      <a:folHlink>
        <a:srgbClr val="CCCCE6"/>
      </a:folHlink>
    </a:clrScheme>
    <a:fontScheme name="NARL">
      <a:majorFont>
        <a:latin typeface="Arial"/>
        <a:ea typeface="標楷體"/>
        <a:cs typeface=""/>
      </a:majorFont>
      <a:minorFont>
        <a:latin typeface="Arial"/>
        <a:ea typeface="標楷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857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3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標楷體" pitchFamily="65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857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3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標楷體" pitchFamily="65" charset="-120"/>
          </a:defRPr>
        </a:defPPr>
      </a:lstStyle>
    </a:lnDef>
  </a:objectDefaults>
  <a:extraClrSchemeLst>
    <a:extraClrScheme>
      <a:clrScheme name="NARL 1">
        <a:dk1>
          <a:srgbClr val="0066FF"/>
        </a:dk1>
        <a:lt1>
          <a:srgbClr val="FFFFFF"/>
        </a:lt1>
        <a:dk2>
          <a:srgbClr val="000066"/>
        </a:dk2>
        <a:lt2>
          <a:srgbClr val="FFFFFF"/>
        </a:lt2>
        <a:accent1>
          <a:srgbClr val="6699FF"/>
        </a:accent1>
        <a:accent2>
          <a:srgbClr val="3333FF"/>
        </a:accent2>
        <a:accent3>
          <a:srgbClr val="AAAAB8"/>
        </a:accent3>
        <a:accent4>
          <a:srgbClr val="DADADA"/>
        </a:accent4>
        <a:accent5>
          <a:srgbClr val="B8CAFF"/>
        </a:accent5>
        <a:accent6>
          <a:srgbClr val="2D2DE7"/>
        </a:accent6>
        <a:hlink>
          <a:srgbClr val="FFCC00"/>
        </a:hlink>
        <a:folHlink>
          <a:srgbClr val="00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ARL 2">
        <a:dk1>
          <a:srgbClr val="009999"/>
        </a:dk1>
        <a:lt1>
          <a:srgbClr val="FFFFFF"/>
        </a:lt1>
        <a:dk2>
          <a:srgbClr val="334B49"/>
        </a:dk2>
        <a:lt2>
          <a:srgbClr val="FFFFFF"/>
        </a:lt2>
        <a:accent1>
          <a:srgbClr val="33CCCC"/>
        </a:accent1>
        <a:accent2>
          <a:srgbClr val="008080"/>
        </a:accent2>
        <a:accent3>
          <a:srgbClr val="ADB1B1"/>
        </a:accent3>
        <a:accent4>
          <a:srgbClr val="DADADA"/>
        </a:accent4>
        <a:accent5>
          <a:srgbClr val="ADE2E2"/>
        </a:accent5>
        <a:accent6>
          <a:srgbClr val="007373"/>
        </a:accent6>
        <a:hlink>
          <a:srgbClr val="FFCC00"/>
        </a:hlink>
        <a:folHlink>
          <a:srgbClr val="0066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ARL 3">
        <a:dk1>
          <a:srgbClr val="006699"/>
        </a:dk1>
        <a:lt1>
          <a:srgbClr val="FFFFFF"/>
        </a:lt1>
        <a:dk2>
          <a:srgbClr val="333399"/>
        </a:dk2>
        <a:lt2>
          <a:srgbClr val="FFFFFF"/>
        </a:lt2>
        <a:accent1>
          <a:srgbClr val="0099CC"/>
        </a:accent1>
        <a:accent2>
          <a:srgbClr val="0386AF"/>
        </a:accent2>
        <a:accent3>
          <a:srgbClr val="ADADCA"/>
        </a:accent3>
        <a:accent4>
          <a:srgbClr val="DADADA"/>
        </a:accent4>
        <a:accent5>
          <a:srgbClr val="AACAE2"/>
        </a:accent5>
        <a:accent6>
          <a:srgbClr val="02799E"/>
        </a:accent6>
        <a:hlink>
          <a:srgbClr val="FFCC00"/>
        </a:hlink>
        <a:folHlink>
          <a:srgbClr val="66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ARL 4">
        <a:dk1>
          <a:srgbClr val="008080"/>
        </a:dk1>
        <a:lt1>
          <a:srgbClr val="FFFFFF"/>
        </a:lt1>
        <a:dk2>
          <a:srgbClr val="2F978D"/>
        </a:dk2>
        <a:lt2>
          <a:srgbClr val="FFFFFF"/>
        </a:lt2>
        <a:accent1>
          <a:srgbClr val="0099FF"/>
        </a:accent1>
        <a:accent2>
          <a:srgbClr val="009999"/>
        </a:accent2>
        <a:accent3>
          <a:srgbClr val="ADC9C5"/>
        </a:accent3>
        <a:accent4>
          <a:srgbClr val="DADADA"/>
        </a:accent4>
        <a:accent5>
          <a:srgbClr val="AACAFF"/>
        </a:accent5>
        <a:accent6>
          <a:srgbClr val="008A8A"/>
        </a:accent6>
        <a:hlink>
          <a:srgbClr val="FFFFCC"/>
        </a:hlink>
        <a:folHlink>
          <a:srgbClr val="70CAC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ARL 5">
        <a:dk1>
          <a:srgbClr val="822504"/>
        </a:dk1>
        <a:lt1>
          <a:srgbClr val="FFFFFF"/>
        </a:lt1>
        <a:dk2>
          <a:srgbClr val="330000"/>
        </a:dk2>
        <a:lt2>
          <a:srgbClr val="FFFFFF"/>
        </a:lt2>
        <a:accent1>
          <a:srgbClr val="FF9900"/>
        </a:accent1>
        <a:accent2>
          <a:srgbClr val="9E2A06"/>
        </a:accent2>
        <a:accent3>
          <a:srgbClr val="ADAAAA"/>
        </a:accent3>
        <a:accent4>
          <a:srgbClr val="DADADA"/>
        </a:accent4>
        <a:accent5>
          <a:srgbClr val="FFCAAA"/>
        </a:accent5>
        <a:accent6>
          <a:srgbClr val="8F2505"/>
        </a:accent6>
        <a:hlink>
          <a:srgbClr val="FF3300"/>
        </a:hlink>
        <a:folHlink>
          <a:srgbClr val="7C070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ARL 6">
        <a:dk1>
          <a:srgbClr val="336600"/>
        </a:dk1>
        <a:lt1>
          <a:srgbClr val="FFFFFF"/>
        </a:lt1>
        <a:dk2>
          <a:srgbClr val="4A7911"/>
        </a:dk2>
        <a:lt2>
          <a:srgbClr val="FFFFFF"/>
        </a:lt2>
        <a:accent1>
          <a:srgbClr val="666633"/>
        </a:accent1>
        <a:accent2>
          <a:srgbClr val="669900"/>
        </a:accent2>
        <a:accent3>
          <a:srgbClr val="B1BEAA"/>
        </a:accent3>
        <a:accent4>
          <a:srgbClr val="DADADA"/>
        </a:accent4>
        <a:accent5>
          <a:srgbClr val="B8B8AD"/>
        </a:accent5>
        <a:accent6>
          <a:srgbClr val="5C8A00"/>
        </a:accent6>
        <a:hlink>
          <a:srgbClr val="FFCC00"/>
        </a:hlink>
        <a:folHlink>
          <a:srgbClr val="99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ARL 7">
        <a:dk1>
          <a:srgbClr val="000000"/>
        </a:dk1>
        <a:lt1>
          <a:srgbClr val="FFFFFF"/>
        </a:lt1>
        <a:dk2>
          <a:srgbClr val="000000"/>
        </a:dk2>
        <a:lt2>
          <a:srgbClr val="CC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6633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ARL 8">
        <a:dk1>
          <a:srgbClr val="003300"/>
        </a:dk1>
        <a:lt1>
          <a:srgbClr val="FFFFFF"/>
        </a:lt1>
        <a:dk2>
          <a:srgbClr val="000000"/>
        </a:dk2>
        <a:lt2>
          <a:srgbClr val="336600"/>
        </a:lt2>
        <a:accent1>
          <a:srgbClr val="CCCC00"/>
        </a:accent1>
        <a:accent2>
          <a:srgbClr val="669900"/>
        </a:accent2>
        <a:accent3>
          <a:srgbClr val="FFFFFF"/>
        </a:accent3>
        <a:accent4>
          <a:srgbClr val="002A00"/>
        </a:accent4>
        <a:accent5>
          <a:srgbClr val="E2E2AA"/>
        </a:accent5>
        <a:accent6>
          <a:srgbClr val="5C8A00"/>
        </a:accent6>
        <a:hlink>
          <a:srgbClr val="333300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ARL 9">
        <a:dk1>
          <a:srgbClr val="000000"/>
        </a:dk1>
        <a:lt1>
          <a:srgbClr val="FFFFFF"/>
        </a:lt1>
        <a:dk2>
          <a:srgbClr val="000000"/>
        </a:dk2>
        <a:lt2>
          <a:srgbClr val="440044"/>
        </a:lt2>
        <a:accent1>
          <a:srgbClr val="FFCCCC"/>
        </a:accent1>
        <a:accent2>
          <a:srgbClr val="790571"/>
        </a:accent2>
        <a:accent3>
          <a:srgbClr val="FFFFFF"/>
        </a:accent3>
        <a:accent4>
          <a:srgbClr val="000000"/>
        </a:accent4>
        <a:accent5>
          <a:srgbClr val="FFE2E2"/>
        </a:accent5>
        <a:accent6>
          <a:srgbClr val="6D0466"/>
        </a:accent6>
        <a:hlink>
          <a:srgbClr val="993366"/>
        </a:hlink>
        <a:folHlink>
          <a:srgbClr val="9F839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ARL 10">
        <a:dk1>
          <a:srgbClr val="000000"/>
        </a:dk1>
        <a:lt1>
          <a:srgbClr val="FFFFFF"/>
        </a:lt1>
        <a:dk2>
          <a:srgbClr val="000000"/>
        </a:dk2>
        <a:lt2>
          <a:srgbClr val="FF9900"/>
        </a:lt2>
        <a:accent1>
          <a:srgbClr val="FFCC99"/>
        </a:accent1>
        <a:accent2>
          <a:srgbClr val="FBA313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E39310"/>
        </a:accent6>
        <a:hlink>
          <a:srgbClr val="CC3300"/>
        </a:hlink>
        <a:folHlink>
          <a:srgbClr val="FCC66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ARL 11">
        <a:dk1>
          <a:srgbClr val="000000"/>
        </a:dk1>
        <a:lt1>
          <a:srgbClr val="FFFFFF"/>
        </a:lt1>
        <a:dk2>
          <a:srgbClr val="000000"/>
        </a:dk2>
        <a:lt2>
          <a:srgbClr val="779F92"/>
        </a:lt2>
        <a:accent1>
          <a:srgbClr val="33CCCC"/>
        </a:accent1>
        <a:accent2>
          <a:srgbClr val="9DC2D7"/>
        </a:accent2>
        <a:accent3>
          <a:srgbClr val="FFFFFF"/>
        </a:accent3>
        <a:accent4>
          <a:srgbClr val="000000"/>
        </a:accent4>
        <a:accent5>
          <a:srgbClr val="ADE2E2"/>
        </a:accent5>
        <a:accent6>
          <a:srgbClr val="8EB0C3"/>
        </a:accent6>
        <a:hlink>
          <a:srgbClr val="006666"/>
        </a:hlink>
        <a:folHlink>
          <a:srgbClr val="CC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ARL 12">
        <a:dk1>
          <a:srgbClr val="000000"/>
        </a:dk1>
        <a:lt1>
          <a:srgbClr val="FFFFFF"/>
        </a:lt1>
        <a:dk2>
          <a:srgbClr val="000000"/>
        </a:dk2>
        <a:lt2>
          <a:srgbClr val="00007D"/>
        </a:lt2>
        <a:accent1>
          <a:srgbClr val="9999FF"/>
        </a:accent1>
        <a:accent2>
          <a:srgbClr val="9999CC"/>
        </a:accent2>
        <a:accent3>
          <a:srgbClr val="FFFFFF"/>
        </a:accent3>
        <a:accent4>
          <a:srgbClr val="000000"/>
        </a:accent4>
        <a:accent5>
          <a:srgbClr val="CACAFF"/>
        </a:accent5>
        <a:accent6>
          <a:srgbClr val="8A8AB9"/>
        </a:accent6>
        <a:hlink>
          <a:srgbClr val="666699"/>
        </a:hlink>
        <a:folHlink>
          <a:srgbClr val="CCCCE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1_NARL">
  <a:themeElements>
    <a:clrScheme name="NARL 12">
      <a:dk1>
        <a:srgbClr val="000000"/>
      </a:dk1>
      <a:lt1>
        <a:srgbClr val="FFFFFF"/>
      </a:lt1>
      <a:dk2>
        <a:srgbClr val="000000"/>
      </a:dk2>
      <a:lt2>
        <a:srgbClr val="00007D"/>
      </a:lt2>
      <a:accent1>
        <a:srgbClr val="9999FF"/>
      </a:accent1>
      <a:accent2>
        <a:srgbClr val="9999CC"/>
      </a:accent2>
      <a:accent3>
        <a:srgbClr val="FFFFFF"/>
      </a:accent3>
      <a:accent4>
        <a:srgbClr val="000000"/>
      </a:accent4>
      <a:accent5>
        <a:srgbClr val="CACAFF"/>
      </a:accent5>
      <a:accent6>
        <a:srgbClr val="8A8AB9"/>
      </a:accent6>
      <a:hlink>
        <a:srgbClr val="666699"/>
      </a:hlink>
      <a:folHlink>
        <a:srgbClr val="CCCCE6"/>
      </a:folHlink>
    </a:clrScheme>
    <a:fontScheme name="NARL">
      <a:majorFont>
        <a:latin typeface="Arial"/>
        <a:ea typeface="標楷體"/>
        <a:cs typeface=""/>
      </a:majorFont>
      <a:minorFont>
        <a:latin typeface="Arial"/>
        <a:ea typeface="標楷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857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3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標楷體" pitchFamily="65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857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3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標楷體" pitchFamily="65" charset="-120"/>
          </a:defRPr>
        </a:defPPr>
      </a:lstStyle>
    </a:lnDef>
  </a:objectDefaults>
  <a:extraClrSchemeLst>
    <a:extraClrScheme>
      <a:clrScheme name="NARL 1">
        <a:dk1>
          <a:srgbClr val="0066FF"/>
        </a:dk1>
        <a:lt1>
          <a:srgbClr val="FFFFFF"/>
        </a:lt1>
        <a:dk2>
          <a:srgbClr val="000066"/>
        </a:dk2>
        <a:lt2>
          <a:srgbClr val="FFFFFF"/>
        </a:lt2>
        <a:accent1>
          <a:srgbClr val="6699FF"/>
        </a:accent1>
        <a:accent2>
          <a:srgbClr val="3333FF"/>
        </a:accent2>
        <a:accent3>
          <a:srgbClr val="AAAAB8"/>
        </a:accent3>
        <a:accent4>
          <a:srgbClr val="DADADA"/>
        </a:accent4>
        <a:accent5>
          <a:srgbClr val="B8CAFF"/>
        </a:accent5>
        <a:accent6>
          <a:srgbClr val="2D2DE7"/>
        </a:accent6>
        <a:hlink>
          <a:srgbClr val="FFCC00"/>
        </a:hlink>
        <a:folHlink>
          <a:srgbClr val="00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ARL 2">
        <a:dk1>
          <a:srgbClr val="009999"/>
        </a:dk1>
        <a:lt1>
          <a:srgbClr val="FFFFFF"/>
        </a:lt1>
        <a:dk2>
          <a:srgbClr val="334B49"/>
        </a:dk2>
        <a:lt2>
          <a:srgbClr val="FFFFFF"/>
        </a:lt2>
        <a:accent1>
          <a:srgbClr val="33CCCC"/>
        </a:accent1>
        <a:accent2>
          <a:srgbClr val="008080"/>
        </a:accent2>
        <a:accent3>
          <a:srgbClr val="ADB1B1"/>
        </a:accent3>
        <a:accent4>
          <a:srgbClr val="DADADA"/>
        </a:accent4>
        <a:accent5>
          <a:srgbClr val="ADE2E2"/>
        </a:accent5>
        <a:accent6>
          <a:srgbClr val="007373"/>
        </a:accent6>
        <a:hlink>
          <a:srgbClr val="FFCC00"/>
        </a:hlink>
        <a:folHlink>
          <a:srgbClr val="0066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ARL 3">
        <a:dk1>
          <a:srgbClr val="006699"/>
        </a:dk1>
        <a:lt1>
          <a:srgbClr val="FFFFFF"/>
        </a:lt1>
        <a:dk2>
          <a:srgbClr val="333399"/>
        </a:dk2>
        <a:lt2>
          <a:srgbClr val="FFFFFF"/>
        </a:lt2>
        <a:accent1>
          <a:srgbClr val="0099CC"/>
        </a:accent1>
        <a:accent2>
          <a:srgbClr val="0386AF"/>
        </a:accent2>
        <a:accent3>
          <a:srgbClr val="ADADCA"/>
        </a:accent3>
        <a:accent4>
          <a:srgbClr val="DADADA"/>
        </a:accent4>
        <a:accent5>
          <a:srgbClr val="AACAE2"/>
        </a:accent5>
        <a:accent6>
          <a:srgbClr val="02799E"/>
        </a:accent6>
        <a:hlink>
          <a:srgbClr val="FFCC00"/>
        </a:hlink>
        <a:folHlink>
          <a:srgbClr val="66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ARL 4">
        <a:dk1>
          <a:srgbClr val="008080"/>
        </a:dk1>
        <a:lt1>
          <a:srgbClr val="FFFFFF"/>
        </a:lt1>
        <a:dk2>
          <a:srgbClr val="2F978D"/>
        </a:dk2>
        <a:lt2>
          <a:srgbClr val="FFFFFF"/>
        </a:lt2>
        <a:accent1>
          <a:srgbClr val="0099FF"/>
        </a:accent1>
        <a:accent2>
          <a:srgbClr val="009999"/>
        </a:accent2>
        <a:accent3>
          <a:srgbClr val="ADC9C5"/>
        </a:accent3>
        <a:accent4>
          <a:srgbClr val="DADADA"/>
        </a:accent4>
        <a:accent5>
          <a:srgbClr val="AACAFF"/>
        </a:accent5>
        <a:accent6>
          <a:srgbClr val="008A8A"/>
        </a:accent6>
        <a:hlink>
          <a:srgbClr val="FFFFCC"/>
        </a:hlink>
        <a:folHlink>
          <a:srgbClr val="70CAC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ARL 5">
        <a:dk1>
          <a:srgbClr val="822504"/>
        </a:dk1>
        <a:lt1>
          <a:srgbClr val="FFFFFF"/>
        </a:lt1>
        <a:dk2>
          <a:srgbClr val="330000"/>
        </a:dk2>
        <a:lt2>
          <a:srgbClr val="FFFFFF"/>
        </a:lt2>
        <a:accent1>
          <a:srgbClr val="FF9900"/>
        </a:accent1>
        <a:accent2>
          <a:srgbClr val="9E2A06"/>
        </a:accent2>
        <a:accent3>
          <a:srgbClr val="ADAAAA"/>
        </a:accent3>
        <a:accent4>
          <a:srgbClr val="DADADA"/>
        </a:accent4>
        <a:accent5>
          <a:srgbClr val="FFCAAA"/>
        </a:accent5>
        <a:accent6>
          <a:srgbClr val="8F2505"/>
        </a:accent6>
        <a:hlink>
          <a:srgbClr val="FF3300"/>
        </a:hlink>
        <a:folHlink>
          <a:srgbClr val="7C070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ARL 6">
        <a:dk1>
          <a:srgbClr val="336600"/>
        </a:dk1>
        <a:lt1>
          <a:srgbClr val="FFFFFF"/>
        </a:lt1>
        <a:dk2>
          <a:srgbClr val="4A7911"/>
        </a:dk2>
        <a:lt2>
          <a:srgbClr val="FFFFFF"/>
        </a:lt2>
        <a:accent1>
          <a:srgbClr val="666633"/>
        </a:accent1>
        <a:accent2>
          <a:srgbClr val="669900"/>
        </a:accent2>
        <a:accent3>
          <a:srgbClr val="B1BEAA"/>
        </a:accent3>
        <a:accent4>
          <a:srgbClr val="DADADA"/>
        </a:accent4>
        <a:accent5>
          <a:srgbClr val="B8B8AD"/>
        </a:accent5>
        <a:accent6>
          <a:srgbClr val="5C8A00"/>
        </a:accent6>
        <a:hlink>
          <a:srgbClr val="FFCC00"/>
        </a:hlink>
        <a:folHlink>
          <a:srgbClr val="99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ARL 7">
        <a:dk1>
          <a:srgbClr val="000000"/>
        </a:dk1>
        <a:lt1>
          <a:srgbClr val="FFFFFF"/>
        </a:lt1>
        <a:dk2>
          <a:srgbClr val="000000"/>
        </a:dk2>
        <a:lt2>
          <a:srgbClr val="CC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6633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ARL 8">
        <a:dk1>
          <a:srgbClr val="003300"/>
        </a:dk1>
        <a:lt1>
          <a:srgbClr val="FFFFFF"/>
        </a:lt1>
        <a:dk2>
          <a:srgbClr val="000000"/>
        </a:dk2>
        <a:lt2>
          <a:srgbClr val="336600"/>
        </a:lt2>
        <a:accent1>
          <a:srgbClr val="CCCC00"/>
        </a:accent1>
        <a:accent2>
          <a:srgbClr val="669900"/>
        </a:accent2>
        <a:accent3>
          <a:srgbClr val="FFFFFF"/>
        </a:accent3>
        <a:accent4>
          <a:srgbClr val="002A00"/>
        </a:accent4>
        <a:accent5>
          <a:srgbClr val="E2E2AA"/>
        </a:accent5>
        <a:accent6>
          <a:srgbClr val="5C8A00"/>
        </a:accent6>
        <a:hlink>
          <a:srgbClr val="333300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ARL 9">
        <a:dk1>
          <a:srgbClr val="000000"/>
        </a:dk1>
        <a:lt1>
          <a:srgbClr val="FFFFFF"/>
        </a:lt1>
        <a:dk2>
          <a:srgbClr val="000000"/>
        </a:dk2>
        <a:lt2>
          <a:srgbClr val="440044"/>
        </a:lt2>
        <a:accent1>
          <a:srgbClr val="FFCCCC"/>
        </a:accent1>
        <a:accent2>
          <a:srgbClr val="790571"/>
        </a:accent2>
        <a:accent3>
          <a:srgbClr val="FFFFFF"/>
        </a:accent3>
        <a:accent4>
          <a:srgbClr val="000000"/>
        </a:accent4>
        <a:accent5>
          <a:srgbClr val="FFE2E2"/>
        </a:accent5>
        <a:accent6>
          <a:srgbClr val="6D0466"/>
        </a:accent6>
        <a:hlink>
          <a:srgbClr val="993366"/>
        </a:hlink>
        <a:folHlink>
          <a:srgbClr val="9F839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ARL 10">
        <a:dk1>
          <a:srgbClr val="000000"/>
        </a:dk1>
        <a:lt1>
          <a:srgbClr val="FFFFFF"/>
        </a:lt1>
        <a:dk2>
          <a:srgbClr val="000000"/>
        </a:dk2>
        <a:lt2>
          <a:srgbClr val="FF9900"/>
        </a:lt2>
        <a:accent1>
          <a:srgbClr val="FFCC99"/>
        </a:accent1>
        <a:accent2>
          <a:srgbClr val="FBA313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E39310"/>
        </a:accent6>
        <a:hlink>
          <a:srgbClr val="CC3300"/>
        </a:hlink>
        <a:folHlink>
          <a:srgbClr val="FCC66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ARL 11">
        <a:dk1>
          <a:srgbClr val="000000"/>
        </a:dk1>
        <a:lt1>
          <a:srgbClr val="FFFFFF"/>
        </a:lt1>
        <a:dk2>
          <a:srgbClr val="000000"/>
        </a:dk2>
        <a:lt2>
          <a:srgbClr val="779F92"/>
        </a:lt2>
        <a:accent1>
          <a:srgbClr val="33CCCC"/>
        </a:accent1>
        <a:accent2>
          <a:srgbClr val="9DC2D7"/>
        </a:accent2>
        <a:accent3>
          <a:srgbClr val="FFFFFF"/>
        </a:accent3>
        <a:accent4>
          <a:srgbClr val="000000"/>
        </a:accent4>
        <a:accent5>
          <a:srgbClr val="ADE2E2"/>
        </a:accent5>
        <a:accent6>
          <a:srgbClr val="8EB0C3"/>
        </a:accent6>
        <a:hlink>
          <a:srgbClr val="006666"/>
        </a:hlink>
        <a:folHlink>
          <a:srgbClr val="CC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ARL 12">
        <a:dk1>
          <a:srgbClr val="000000"/>
        </a:dk1>
        <a:lt1>
          <a:srgbClr val="FFFFFF"/>
        </a:lt1>
        <a:dk2>
          <a:srgbClr val="000000"/>
        </a:dk2>
        <a:lt2>
          <a:srgbClr val="00007D"/>
        </a:lt2>
        <a:accent1>
          <a:srgbClr val="9999FF"/>
        </a:accent1>
        <a:accent2>
          <a:srgbClr val="9999CC"/>
        </a:accent2>
        <a:accent3>
          <a:srgbClr val="FFFFFF"/>
        </a:accent3>
        <a:accent4>
          <a:srgbClr val="000000"/>
        </a:accent4>
        <a:accent5>
          <a:srgbClr val="CACAFF"/>
        </a:accent5>
        <a:accent6>
          <a:srgbClr val="8A8AB9"/>
        </a:accent6>
        <a:hlink>
          <a:srgbClr val="666699"/>
        </a:hlink>
        <a:folHlink>
          <a:srgbClr val="CCCCE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3_NARL">
  <a:themeElements>
    <a:clrScheme name="NARL 12">
      <a:dk1>
        <a:srgbClr val="000000"/>
      </a:dk1>
      <a:lt1>
        <a:srgbClr val="FFFFFF"/>
      </a:lt1>
      <a:dk2>
        <a:srgbClr val="000000"/>
      </a:dk2>
      <a:lt2>
        <a:srgbClr val="00007D"/>
      </a:lt2>
      <a:accent1>
        <a:srgbClr val="9999FF"/>
      </a:accent1>
      <a:accent2>
        <a:srgbClr val="9999CC"/>
      </a:accent2>
      <a:accent3>
        <a:srgbClr val="FFFFFF"/>
      </a:accent3>
      <a:accent4>
        <a:srgbClr val="000000"/>
      </a:accent4>
      <a:accent5>
        <a:srgbClr val="CACAFF"/>
      </a:accent5>
      <a:accent6>
        <a:srgbClr val="8A8AB9"/>
      </a:accent6>
      <a:hlink>
        <a:srgbClr val="666699"/>
      </a:hlink>
      <a:folHlink>
        <a:srgbClr val="CCCCE6"/>
      </a:folHlink>
    </a:clrScheme>
    <a:fontScheme name="NARL">
      <a:majorFont>
        <a:latin typeface="Arial"/>
        <a:ea typeface="標楷體"/>
        <a:cs typeface=""/>
      </a:majorFont>
      <a:minorFont>
        <a:latin typeface="Arial"/>
        <a:ea typeface="標楷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857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3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標楷體" pitchFamily="65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857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3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標楷體" pitchFamily="65" charset="-120"/>
          </a:defRPr>
        </a:defPPr>
      </a:lstStyle>
    </a:lnDef>
  </a:objectDefaults>
  <a:extraClrSchemeLst>
    <a:extraClrScheme>
      <a:clrScheme name="NARL 1">
        <a:dk1>
          <a:srgbClr val="0066FF"/>
        </a:dk1>
        <a:lt1>
          <a:srgbClr val="FFFFFF"/>
        </a:lt1>
        <a:dk2>
          <a:srgbClr val="000066"/>
        </a:dk2>
        <a:lt2>
          <a:srgbClr val="FFFFFF"/>
        </a:lt2>
        <a:accent1>
          <a:srgbClr val="6699FF"/>
        </a:accent1>
        <a:accent2>
          <a:srgbClr val="3333FF"/>
        </a:accent2>
        <a:accent3>
          <a:srgbClr val="AAAAB8"/>
        </a:accent3>
        <a:accent4>
          <a:srgbClr val="DADADA"/>
        </a:accent4>
        <a:accent5>
          <a:srgbClr val="B8CAFF"/>
        </a:accent5>
        <a:accent6>
          <a:srgbClr val="2D2DE7"/>
        </a:accent6>
        <a:hlink>
          <a:srgbClr val="FFCC00"/>
        </a:hlink>
        <a:folHlink>
          <a:srgbClr val="00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ARL 2">
        <a:dk1>
          <a:srgbClr val="009999"/>
        </a:dk1>
        <a:lt1>
          <a:srgbClr val="FFFFFF"/>
        </a:lt1>
        <a:dk2>
          <a:srgbClr val="334B49"/>
        </a:dk2>
        <a:lt2>
          <a:srgbClr val="FFFFFF"/>
        </a:lt2>
        <a:accent1>
          <a:srgbClr val="33CCCC"/>
        </a:accent1>
        <a:accent2>
          <a:srgbClr val="008080"/>
        </a:accent2>
        <a:accent3>
          <a:srgbClr val="ADB1B1"/>
        </a:accent3>
        <a:accent4>
          <a:srgbClr val="DADADA"/>
        </a:accent4>
        <a:accent5>
          <a:srgbClr val="ADE2E2"/>
        </a:accent5>
        <a:accent6>
          <a:srgbClr val="007373"/>
        </a:accent6>
        <a:hlink>
          <a:srgbClr val="FFCC00"/>
        </a:hlink>
        <a:folHlink>
          <a:srgbClr val="0066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ARL 3">
        <a:dk1>
          <a:srgbClr val="006699"/>
        </a:dk1>
        <a:lt1>
          <a:srgbClr val="FFFFFF"/>
        </a:lt1>
        <a:dk2>
          <a:srgbClr val="333399"/>
        </a:dk2>
        <a:lt2>
          <a:srgbClr val="FFFFFF"/>
        </a:lt2>
        <a:accent1>
          <a:srgbClr val="0099CC"/>
        </a:accent1>
        <a:accent2>
          <a:srgbClr val="0386AF"/>
        </a:accent2>
        <a:accent3>
          <a:srgbClr val="ADADCA"/>
        </a:accent3>
        <a:accent4>
          <a:srgbClr val="DADADA"/>
        </a:accent4>
        <a:accent5>
          <a:srgbClr val="AACAE2"/>
        </a:accent5>
        <a:accent6>
          <a:srgbClr val="02799E"/>
        </a:accent6>
        <a:hlink>
          <a:srgbClr val="FFCC00"/>
        </a:hlink>
        <a:folHlink>
          <a:srgbClr val="66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ARL 4">
        <a:dk1>
          <a:srgbClr val="008080"/>
        </a:dk1>
        <a:lt1>
          <a:srgbClr val="FFFFFF"/>
        </a:lt1>
        <a:dk2>
          <a:srgbClr val="2F978D"/>
        </a:dk2>
        <a:lt2>
          <a:srgbClr val="FFFFFF"/>
        </a:lt2>
        <a:accent1>
          <a:srgbClr val="0099FF"/>
        </a:accent1>
        <a:accent2>
          <a:srgbClr val="009999"/>
        </a:accent2>
        <a:accent3>
          <a:srgbClr val="ADC9C5"/>
        </a:accent3>
        <a:accent4>
          <a:srgbClr val="DADADA"/>
        </a:accent4>
        <a:accent5>
          <a:srgbClr val="AACAFF"/>
        </a:accent5>
        <a:accent6>
          <a:srgbClr val="008A8A"/>
        </a:accent6>
        <a:hlink>
          <a:srgbClr val="FFFFCC"/>
        </a:hlink>
        <a:folHlink>
          <a:srgbClr val="70CAC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ARL 5">
        <a:dk1>
          <a:srgbClr val="822504"/>
        </a:dk1>
        <a:lt1>
          <a:srgbClr val="FFFFFF"/>
        </a:lt1>
        <a:dk2>
          <a:srgbClr val="330000"/>
        </a:dk2>
        <a:lt2>
          <a:srgbClr val="FFFFFF"/>
        </a:lt2>
        <a:accent1>
          <a:srgbClr val="FF9900"/>
        </a:accent1>
        <a:accent2>
          <a:srgbClr val="9E2A06"/>
        </a:accent2>
        <a:accent3>
          <a:srgbClr val="ADAAAA"/>
        </a:accent3>
        <a:accent4>
          <a:srgbClr val="DADADA"/>
        </a:accent4>
        <a:accent5>
          <a:srgbClr val="FFCAAA"/>
        </a:accent5>
        <a:accent6>
          <a:srgbClr val="8F2505"/>
        </a:accent6>
        <a:hlink>
          <a:srgbClr val="FF3300"/>
        </a:hlink>
        <a:folHlink>
          <a:srgbClr val="7C070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ARL 6">
        <a:dk1>
          <a:srgbClr val="336600"/>
        </a:dk1>
        <a:lt1>
          <a:srgbClr val="FFFFFF"/>
        </a:lt1>
        <a:dk2>
          <a:srgbClr val="4A7911"/>
        </a:dk2>
        <a:lt2>
          <a:srgbClr val="FFFFFF"/>
        </a:lt2>
        <a:accent1>
          <a:srgbClr val="666633"/>
        </a:accent1>
        <a:accent2>
          <a:srgbClr val="669900"/>
        </a:accent2>
        <a:accent3>
          <a:srgbClr val="B1BEAA"/>
        </a:accent3>
        <a:accent4>
          <a:srgbClr val="DADADA"/>
        </a:accent4>
        <a:accent5>
          <a:srgbClr val="B8B8AD"/>
        </a:accent5>
        <a:accent6>
          <a:srgbClr val="5C8A00"/>
        </a:accent6>
        <a:hlink>
          <a:srgbClr val="FFCC00"/>
        </a:hlink>
        <a:folHlink>
          <a:srgbClr val="99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ARL 7">
        <a:dk1>
          <a:srgbClr val="000000"/>
        </a:dk1>
        <a:lt1>
          <a:srgbClr val="FFFFFF"/>
        </a:lt1>
        <a:dk2>
          <a:srgbClr val="000000"/>
        </a:dk2>
        <a:lt2>
          <a:srgbClr val="CC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6633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ARL 8">
        <a:dk1>
          <a:srgbClr val="003300"/>
        </a:dk1>
        <a:lt1>
          <a:srgbClr val="FFFFFF"/>
        </a:lt1>
        <a:dk2>
          <a:srgbClr val="000000"/>
        </a:dk2>
        <a:lt2>
          <a:srgbClr val="336600"/>
        </a:lt2>
        <a:accent1>
          <a:srgbClr val="CCCC00"/>
        </a:accent1>
        <a:accent2>
          <a:srgbClr val="669900"/>
        </a:accent2>
        <a:accent3>
          <a:srgbClr val="FFFFFF"/>
        </a:accent3>
        <a:accent4>
          <a:srgbClr val="002A00"/>
        </a:accent4>
        <a:accent5>
          <a:srgbClr val="E2E2AA"/>
        </a:accent5>
        <a:accent6>
          <a:srgbClr val="5C8A00"/>
        </a:accent6>
        <a:hlink>
          <a:srgbClr val="333300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ARL 9">
        <a:dk1>
          <a:srgbClr val="000000"/>
        </a:dk1>
        <a:lt1>
          <a:srgbClr val="FFFFFF"/>
        </a:lt1>
        <a:dk2>
          <a:srgbClr val="000000"/>
        </a:dk2>
        <a:lt2>
          <a:srgbClr val="440044"/>
        </a:lt2>
        <a:accent1>
          <a:srgbClr val="FFCCCC"/>
        </a:accent1>
        <a:accent2>
          <a:srgbClr val="790571"/>
        </a:accent2>
        <a:accent3>
          <a:srgbClr val="FFFFFF"/>
        </a:accent3>
        <a:accent4>
          <a:srgbClr val="000000"/>
        </a:accent4>
        <a:accent5>
          <a:srgbClr val="FFE2E2"/>
        </a:accent5>
        <a:accent6>
          <a:srgbClr val="6D0466"/>
        </a:accent6>
        <a:hlink>
          <a:srgbClr val="993366"/>
        </a:hlink>
        <a:folHlink>
          <a:srgbClr val="9F839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ARL 10">
        <a:dk1>
          <a:srgbClr val="000000"/>
        </a:dk1>
        <a:lt1>
          <a:srgbClr val="FFFFFF"/>
        </a:lt1>
        <a:dk2>
          <a:srgbClr val="000000"/>
        </a:dk2>
        <a:lt2>
          <a:srgbClr val="FF9900"/>
        </a:lt2>
        <a:accent1>
          <a:srgbClr val="FFCC99"/>
        </a:accent1>
        <a:accent2>
          <a:srgbClr val="FBA313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E39310"/>
        </a:accent6>
        <a:hlink>
          <a:srgbClr val="CC3300"/>
        </a:hlink>
        <a:folHlink>
          <a:srgbClr val="FCC66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ARL 11">
        <a:dk1>
          <a:srgbClr val="000000"/>
        </a:dk1>
        <a:lt1>
          <a:srgbClr val="FFFFFF"/>
        </a:lt1>
        <a:dk2>
          <a:srgbClr val="000000"/>
        </a:dk2>
        <a:lt2>
          <a:srgbClr val="779F92"/>
        </a:lt2>
        <a:accent1>
          <a:srgbClr val="33CCCC"/>
        </a:accent1>
        <a:accent2>
          <a:srgbClr val="9DC2D7"/>
        </a:accent2>
        <a:accent3>
          <a:srgbClr val="FFFFFF"/>
        </a:accent3>
        <a:accent4>
          <a:srgbClr val="000000"/>
        </a:accent4>
        <a:accent5>
          <a:srgbClr val="ADE2E2"/>
        </a:accent5>
        <a:accent6>
          <a:srgbClr val="8EB0C3"/>
        </a:accent6>
        <a:hlink>
          <a:srgbClr val="006666"/>
        </a:hlink>
        <a:folHlink>
          <a:srgbClr val="CC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ARL 12">
        <a:dk1>
          <a:srgbClr val="000000"/>
        </a:dk1>
        <a:lt1>
          <a:srgbClr val="FFFFFF"/>
        </a:lt1>
        <a:dk2>
          <a:srgbClr val="000000"/>
        </a:dk2>
        <a:lt2>
          <a:srgbClr val="00007D"/>
        </a:lt2>
        <a:accent1>
          <a:srgbClr val="9999FF"/>
        </a:accent1>
        <a:accent2>
          <a:srgbClr val="9999CC"/>
        </a:accent2>
        <a:accent3>
          <a:srgbClr val="FFFFFF"/>
        </a:accent3>
        <a:accent4>
          <a:srgbClr val="000000"/>
        </a:accent4>
        <a:accent5>
          <a:srgbClr val="CACAFF"/>
        </a:accent5>
        <a:accent6>
          <a:srgbClr val="8A8AB9"/>
        </a:accent6>
        <a:hlink>
          <a:srgbClr val="666699"/>
        </a:hlink>
        <a:folHlink>
          <a:srgbClr val="CCCCE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18_NARL">
  <a:themeElements>
    <a:clrScheme name="NARL 12">
      <a:dk1>
        <a:srgbClr val="000000"/>
      </a:dk1>
      <a:lt1>
        <a:srgbClr val="FFFFFF"/>
      </a:lt1>
      <a:dk2>
        <a:srgbClr val="000000"/>
      </a:dk2>
      <a:lt2>
        <a:srgbClr val="00007D"/>
      </a:lt2>
      <a:accent1>
        <a:srgbClr val="9999FF"/>
      </a:accent1>
      <a:accent2>
        <a:srgbClr val="9999CC"/>
      </a:accent2>
      <a:accent3>
        <a:srgbClr val="FFFFFF"/>
      </a:accent3>
      <a:accent4>
        <a:srgbClr val="000000"/>
      </a:accent4>
      <a:accent5>
        <a:srgbClr val="CACAFF"/>
      </a:accent5>
      <a:accent6>
        <a:srgbClr val="8A8AB9"/>
      </a:accent6>
      <a:hlink>
        <a:srgbClr val="666699"/>
      </a:hlink>
      <a:folHlink>
        <a:srgbClr val="CCCCE6"/>
      </a:folHlink>
    </a:clrScheme>
    <a:fontScheme name="NARL">
      <a:majorFont>
        <a:latin typeface="Arial"/>
        <a:ea typeface="標楷體"/>
        <a:cs typeface=""/>
      </a:majorFont>
      <a:minorFont>
        <a:latin typeface="Arial"/>
        <a:ea typeface="標楷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2857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sz="3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標楷體" pitchFamily="65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857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3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標楷體" pitchFamily="65" charset="-120"/>
          </a:defRPr>
        </a:defPPr>
      </a:lstStyle>
    </a:lnDef>
  </a:objectDefaults>
  <a:extraClrSchemeLst>
    <a:extraClrScheme>
      <a:clrScheme name="NARL 1">
        <a:dk1>
          <a:srgbClr val="0066FF"/>
        </a:dk1>
        <a:lt1>
          <a:srgbClr val="FFFFFF"/>
        </a:lt1>
        <a:dk2>
          <a:srgbClr val="000066"/>
        </a:dk2>
        <a:lt2>
          <a:srgbClr val="FFFFFF"/>
        </a:lt2>
        <a:accent1>
          <a:srgbClr val="6699FF"/>
        </a:accent1>
        <a:accent2>
          <a:srgbClr val="3333FF"/>
        </a:accent2>
        <a:accent3>
          <a:srgbClr val="AAAAB8"/>
        </a:accent3>
        <a:accent4>
          <a:srgbClr val="DADADA"/>
        </a:accent4>
        <a:accent5>
          <a:srgbClr val="B8CAFF"/>
        </a:accent5>
        <a:accent6>
          <a:srgbClr val="2D2DE7"/>
        </a:accent6>
        <a:hlink>
          <a:srgbClr val="FFCC00"/>
        </a:hlink>
        <a:folHlink>
          <a:srgbClr val="00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ARL 2">
        <a:dk1>
          <a:srgbClr val="009999"/>
        </a:dk1>
        <a:lt1>
          <a:srgbClr val="FFFFFF"/>
        </a:lt1>
        <a:dk2>
          <a:srgbClr val="334B49"/>
        </a:dk2>
        <a:lt2>
          <a:srgbClr val="FFFFFF"/>
        </a:lt2>
        <a:accent1>
          <a:srgbClr val="33CCCC"/>
        </a:accent1>
        <a:accent2>
          <a:srgbClr val="008080"/>
        </a:accent2>
        <a:accent3>
          <a:srgbClr val="ADB1B1"/>
        </a:accent3>
        <a:accent4>
          <a:srgbClr val="DADADA"/>
        </a:accent4>
        <a:accent5>
          <a:srgbClr val="ADE2E2"/>
        </a:accent5>
        <a:accent6>
          <a:srgbClr val="007373"/>
        </a:accent6>
        <a:hlink>
          <a:srgbClr val="FFCC00"/>
        </a:hlink>
        <a:folHlink>
          <a:srgbClr val="0066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ARL 3">
        <a:dk1>
          <a:srgbClr val="006699"/>
        </a:dk1>
        <a:lt1>
          <a:srgbClr val="FFFFFF"/>
        </a:lt1>
        <a:dk2>
          <a:srgbClr val="333399"/>
        </a:dk2>
        <a:lt2>
          <a:srgbClr val="FFFFFF"/>
        </a:lt2>
        <a:accent1>
          <a:srgbClr val="0099CC"/>
        </a:accent1>
        <a:accent2>
          <a:srgbClr val="0386AF"/>
        </a:accent2>
        <a:accent3>
          <a:srgbClr val="ADADCA"/>
        </a:accent3>
        <a:accent4>
          <a:srgbClr val="DADADA"/>
        </a:accent4>
        <a:accent5>
          <a:srgbClr val="AACAE2"/>
        </a:accent5>
        <a:accent6>
          <a:srgbClr val="02799E"/>
        </a:accent6>
        <a:hlink>
          <a:srgbClr val="FFCC00"/>
        </a:hlink>
        <a:folHlink>
          <a:srgbClr val="66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ARL 4">
        <a:dk1>
          <a:srgbClr val="008080"/>
        </a:dk1>
        <a:lt1>
          <a:srgbClr val="FFFFFF"/>
        </a:lt1>
        <a:dk2>
          <a:srgbClr val="2F978D"/>
        </a:dk2>
        <a:lt2>
          <a:srgbClr val="FFFFFF"/>
        </a:lt2>
        <a:accent1>
          <a:srgbClr val="0099FF"/>
        </a:accent1>
        <a:accent2>
          <a:srgbClr val="009999"/>
        </a:accent2>
        <a:accent3>
          <a:srgbClr val="ADC9C5"/>
        </a:accent3>
        <a:accent4>
          <a:srgbClr val="DADADA"/>
        </a:accent4>
        <a:accent5>
          <a:srgbClr val="AACAFF"/>
        </a:accent5>
        <a:accent6>
          <a:srgbClr val="008A8A"/>
        </a:accent6>
        <a:hlink>
          <a:srgbClr val="FFFFCC"/>
        </a:hlink>
        <a:folHlink>
          <a:srgbClr val="70CAC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ARL 5">
        <a:dk1>
          <a:srgbClr val="822504"/>
        </a:dk1>
        <a:lt1>
          <a:srgbClr val="FFFFFF"/>
        </a:lt1>
        <a:dk2>
          <a:srgbClr val="330000"/>
        </a:dk2>
        <a:lt2>
          <a:srgbClr val="FFFFFF"/>
        </a:lt2>
        <a:accent1>
          <a:srgbClr val="FF9900"/>
        </a:accent1>
        <a:accent2>
          <a:srgbClr val="9E2A06"/>
        </a:accent2>
        <a:accent3>
          <a:srgbClr val="ADAAAA"/>
        </a:accent3>
        <a:accent4>
          <a:srgbClr val="DADADA"/>
        </a:accent4>
        <a:accent5>
          <a:srgbClr val="FFCAAA"/>
        </a:accent5>
        <a:accent6>
          <a:srgbClr val="8F2505"/>
        </a:accent6>
        <a:hlink>
          <a:srgbClr val="FF3300"/>
        </a:hlink>
        <a:folHlink>
          <a:srgbClr val="7C070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ARL 6">
        <a:dk1>
          <a:srgbClr val="336600"/>
        </a:dk1>
        <a:lt1>
          <a:srgbClr val="FFFFFF"/>
        </a:lt1>
        <a:dk2>
          <a:srgbClr val="4A7911"/>
        </a:dk2>
        <a:lt2>
          <a:srgbClr val="FFFFFF"/>
        </a:lt2>
        <a:accent1>
          <a:srgbClr val="666633"/>
        </a:accent1>
        <a:accent2>
          <a:srgbClr val="669900"/>
        </a:accent2>
        <a:accent3>
          <a:srgbClr val="B1BEAA"/>
        </a:accent3>
        <a:accent4>
          <a:srgbClr val="DADADA"/>
        </a:accent4>
        <a:accent5>
          <a:srgbClr val="B8B8AD"/>
        </a:accent5>
        <a:accent6>
          <a:srgbClr val="5C8A00"/>
        </a:accent6>
        <a:hlink>
          <a:srgbClr val="FFCC00"/>
        </a:hlink>
        <a:folHlink>
          <a:srgbClr val="99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ARL 7">
        <a:dk1>
          <a:srgbClr val="000000"/>
        </a:dk1>
        <a:lt1>
          <a:srgbClr val="FFFFFF"/>
        </a:lt1>
        <a:dk2>
          <a:srgbClr val="000000"/>
        </a:dk2>
        <a:lt2>
          <a:srgbClr val="CC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6633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ARL 8">
        <a:dk1>
          <a:srgbClr val="003300"/>
        </a:dk1>
        <a:lt1>
          <a:srgbClr val="FFFFFF"/>
        </a:lt1>
        <a:dk2>
          <a:srgbClr val="000000"/>
        </a:dk2>
        <a:lt2>
          <a:srgbClr val="336600"/>
        </a:lt2>
        <a:accent1>
          <a:srgbClr val="CCCC00"/>
        </a:accent1>
        <a:accent2>
          <a:srgbClr val="669900"/>
        </a:accent2>
        <a:accent3>
          <a:srgbClr val="FFFFFF"/>
        </a:accent3>
        <a:accent4>
          <a:srgbClr val="002A00"/>
        </a:accent4>
        <a:accent5>
          <a:srgbClr val="E2E2AA"/>
        </a:accent5>
        <a:accent6>
          <a:srgbClr val="5C8A00"/>
        </a:accent6>
        <a:hlink>
          <a:srgbClr val="333300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ARL 9">
        <a:dk1>
          <a:srgbClr val="000000"/>
        </a:dk1>
        <a:lt1>
          <a:srgbClr val="FFFFFF"/>
        </a:lt1>
        <a:dk2>
          <a:srgbClr val="000000"/>
        </a:dk2>
        <a:lt2>
          <a:srgbClr val="440044"/>
        </a:lt2>
        <a:accent1>
          <a:srgbClr val="FFCCCC"/>
        </a:accent1>
        <a:accent2>
          <a:srgbClr val="790571"/>
        </a:accent2>
        <a:accent3>
          <a:srgbClr val="FFFFFF"/>
        </a:accent3>
        <a:accent4>
          <a:srgbClr val="000000"/>
        </a:accent4>
        <a:accent5>
          <a:srgbClr val="FFE2E2"/>
        </a:accent5>
        <a:accent6>
          <a:srgbClr val="6D0466"/>
        </a:accent6>
        <a:hlink>
          <a:srgbClr val="993366"/>
        </a:hlink>
        <a:folHlink>
          <a:srgbClr val="9F839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ARL 10">
        <a:dk1>
          <a:srgbClr val="000000"/>
        </a:dk1>
        <a:lt1>
          <a:srgbClr val="FFFFFF"/>
        </a:lt1>
        <a:dk2>
          <a:srgbClr val="000000"/>
        </a:dk2>
        <a:lt2>
          <a:srgbClr val="FF9900"/>
        </a:lt2>
        <a:accent1>
          <a:srgbClr val="FFCC99"/>
        </a:accent1>
        <a:accent2>
          <a:srgbClr val="FBA313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E39310"/>
        </a:accent6>
        <a:hlink>
          <a:srgbClr val="CC3300"/>
        </a:hlink>
        <a:folHlink>
          <a:srgbClr val="FCC66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ARL 11">
        <a:dk1>
          <a:srgbClr val="000000"/>
        </a:dk1>
        <a:lt1>
          <a:srgbClr val="FFFFFF"/>
        </a:lt1>
        <a:dk2>
          <a:srgbClr val="000000"/>
        </a:dk2>
        <a:lt2>
          <a:srgbClr val="779F92"/>
        </a:lt2>
        <a:accent1>
          <a:srgbClr val="33CCCC"/>
        </a:accent1>
        <a:accent2>
          <a:srgbClr val="9DC2D7"/>
        </a:accent2>
        <a:accent3>
          <a:srgbClr val="FFFFFF"/>
        </a:accent3>
        <a:accent4>
          <a:srgbClr val="000000"/>
        </a:accent4>
        <a:accent5>
          <a:srgbClr val="ADE2E2"/>
        </a:accent5>
        <a:accent6>
          <a:srgbClr val="8EB0C3"/>
        </a:accent6>
        <a:hlink>
          <a:srgbClr val="006666"/>
        </a:hlink>
        <a:folHlink>
          <a:srgbClr val="CC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ARL 12">
        <a:dk1>
          <a:srgbClr val="000000"/>
        </a:dk1>
        <a:lt1>
          <a:srgbClr val="FFFFFF"/>
        </a:lt1>
        <a:dk2>
          <a:srgbClr val="000000"/>
        </a:dk2>
        <a:lt2>
          <a:srgbClr val="00007D"/>
        </a:lt2>
        <a:accent1>
          <a:srgbClr val="9999FF"/>
        </a:accent1>
        <a:accent2>
          <a:srgbClr val="9999CC"/>
        </a:accent2>
        <a:accent3>
          <a:srgbClr val="FFFFFF"/>
        </a:accent3>
        <a:accent4>
          <a:srgbClr val="000000"/>
        </a:accent4>
        <a:accent5>
          <a:srgbClr val="CACAFF"/>
        </a:accent5>
        <a:accent6>
          <a:srgbClr val="8A8AB9"/>
        </a:accent6>
        <a:hlink>
          <a:srgbClr val="666699"/>
        </a:hlink>
        <a:folHlink>
          <a:srgbClr val="CCCCE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4_NARL">
  <a:themeElements>
    <a:clrScheme name="NARL 12">
      <a:dk1>
        <a:srgbClr val="000000"/>
      </a:dk1>
      <a:lt1>
        <a:srgbClr val="FFFFFF"/>
      </a:lt1>
      <a:dk2>
        <a:srgbClr val="000000"/>
      </a:dk2>
      <a:lt2>
        <a:srgbClr val="00007D"/>
      </a:lt2>
      <a:accent1>
        <a:srgbClr val="9999FF"/>
      </a:accent1>
      <a:accent2>
        <a:srgbClr val="9999CC"/>
      </a:accent2>
      <a:accent3>
        <a:srgbClr val="FFFFFF"/>
      </a:accent3>
      <a:accent4>
        <a:srgbClr val="000000"/>
      </a:accent4>
      <a:accent5>
        <a:srgbClr val="CACAFF"/>
      </a:accent5>
      <a:accent6>
        <a:srgbClr val="8A8AB9"/>
      </a:accent6>
      <a:hlink>
        <a:srgbClr val="666699"/>
      </a:hlink>
      <a:folHlink>
        <a:srgbClr val="CCCCE6"/>
      </a:folHlink>
    </a:clrScheme>
    <a:fontScheme name="NARL">
      <a:majorFont>
        <a:latin typeface="Arial"/>
        <a:ea typeface="標楷體"/>
        <a:cs typeface=""/>
      </a:majorFont>
      <a:minorFont>
        <a:latin typeface="Arial"/>
        <a:ea typeface="標楷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857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3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標楷體" pitchFamily="65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857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3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標楷體" pitchFamily="65" charset="-120"/>
          </a:defRPr>
        </a:defPPr>
      </a:lstStyle>
    </a:lnDef>
  </a:objectDefaults>
  <a:extraClrSchemeLst>
    <a:extraClrScheme>
      <a:clrScheme name="NARL 1">
        <a:dk1>
          <a:srgbClr val="0066FF"/>
        </a:dk1>
        <a:lt1>
          <a:srgbClr val="FFFFFF"/>
        </a:lt1>
        <a:dk2>
          <a:srgbClr val="000066"/>
        </a:dk2>
        <a:lt2>
          <a:srgbClr val="FFFFFF"/>
        </a:lt2>
        <a:accent1>
          <a:srgbClr val="6699FF"/>
        </a:accent1>
        <a:accent2>
          <a:srgbClr val="3333FF"/>
        </a:accent2>
        <a:accent3>
          <a:srgbClr val="AAAAB8"/>
        </a:accent3>
        <a:accent4>
          <a:srgbClr val="DADADA"/>
        </a:accent4>
        <a:accent5>
          <a:srgbClr val="B8CAFF"/>
        </a:accent5>
        <a:accent6>
          <a:srgbClr val="2D2DE7"/>
        </a:accent6>
        <a:hlink>
          <a:srgbClr val="FFCC00"/>
        </a:hlink>
        <a:folHlink>
          <a:srgbClr val="00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ARL 2">
        <a:dk1>
          <a:srgbClr val="009999"/>
        </a:dk1>
        <a:lt1>
          <a:srgbClr val="FFFFFF"/>
        </a:lt1>
        <a:dk2>
          <a:srgbClr val="334B49"/>
        </a:dk2>
        <a:lt2>
          <a:srgbClr val="FFFFFF"/>
        </a:lt2>
        <a:accent1>
          <a:srgbClr val="33CCCC"/>
        </a:accent1>
        <a:accent2>
          <a:srgbClr val="008080"/>
        </a:accent2>
        <a:accent3>
          <a:srgbClr val="ADB1B1"/>
        </a:accent3>
        <a:accent4>
          <a:srgbClr val="DADADA"/>
        </a:accent4>
        <a:accent5>
          <a:srgbClr val="ADE2E2"/>
        </a:accent5>
        <a:accent6>
          <a:srgbClr val="007373"/>
        </a:accent6>
        <a:hlink>
          <a:srgbClr val="FFCC00"/>
        </a:hlink>
        <a:folHlink>
          <a:srgbClr val="0066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ARL 3">
        <a:dk1>
          <a:srgbClr val="006699"/>
        </a:dk1>
        <a:lt1>
          <a:srgbClr val="FFFFFF"/>
        </a:lt1>
        <a:dk2>
          <a:srgbClr val="333399"/>
        </a:dk2>
        <a:lt2>
          <a:srgbClr val="FFFFFF"/>
        </a:lt2>
        <a:accent1>
          <a:srgbClr val="0099CC"/>
        </a:accent1>
        <a:accent2>
          <a:srgbClr val="0386AF"/>
        </a:accent2>
        <a:accent3>
          <a:srgbClr val="ADADCA"/>
        </a:accent3>
        <a:accent4>
          <a:srgbClr val="DADADA"/>
        </a:accent4>
        <a:accent5>
          <a:srgbClr val="AACAE2"/>
        </a:accent5>
        <a:accent6>
          <a:srgbClr val="02799E"/>
        </a:accent6>
        <a:hlink>
          <a:srgbClr val="FFCC00"/>
        </a:hlink>
        <a:folHlink>
          <a:srgbClr val="66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ARL 4">
        <a:dk1>
          <a:srgbClr val="008080"/>
        </a:dk1>
        <a:lt1>
          <a:srgbClr val="FFFFFF"/>
        </a:lt1>
        <a:dk2>
          <a:srgbClr val="2F978D"/>
        </a:dk2>
        <a:lt2>
          <a:srgbClr val="FFFFFF"/>
        </a:lt2>
        <a:accent1>
          <a:srgbClr val="0099FF"/>
        </a:accent1>
        <a:accent2>
          <a:srgbClr val="009999"/>
        </a:accent2>
        <a:accent3>
          <a:srgbClr val="ADC9C5"/>
        </a:accent3>
        <a:accent4>
          <a:srgbClr val="DADADA"/>
        </a:accent4>
        <a:accent5>
          <a:srgbClr val="AACAFF"/>
        </a:accent5>
        <a:accent6>
          <a:srgbClr val="008A8A"/>
        </a:accent6>
        <a:hlink>
          <a:srgbClr val="FFFFCC"/>
        </a:hlink>
        <a:folHlink>
          <a:srgbClr val="70CAC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ARL 5">
        <a:dk1>
          <a:srgbClr val="822504"/>
        </a:dk1>
        <a:lt1>
          <a:srgbClr val="FFFFFF"/>
        </a:lt1>
        <a:dk2>
          <a:srgbClr val="330000"/>
        </a:dk2>
        <a:lt2>
          <a:srgbClr val="FFFFFF"/>
        </a:lt2>
        <a:accent1>
          <a:srgbClr val="FF9900"/>
        </a:accent1>
        <a:accent2>
          <a:srgbClr val="9E2A06"/>
        </a:accent2>
        <a:accent3>
          <a:srgbClr val="ADAAAA"/>
        </a:accent3>
        <a:accent4>
          <a:srgbClr val="DADADA"/>
        </a:accent4>
        <a:accent5>
          <a:srgbClr val="FFCAAA"/>
        </a:accent5>
        <a:accent6>
          <a:srgbClr val="8F2505"/>
        </a:accent6>
        <a:hlink>
          <a:srgbClr val="FF3300"/>
        </a:hlink>
        <a:folHlink>
          <a:srgbClr val="7C070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ARL 6">
        <a:dk1>
          <a:srgbClr val="336600"/>
        </a:dk1>
        <a:lt1>
          <a:srgbClr val="FFFFFF"/>
        </a:lt1>
        <a:dk2>
          <a:srgbClr val="4A7911"/>
        </a:dk2>
        <a:lt2>
          <a:srgbClr val="FFFFFF"/>
        </a:lt2>
        <a:accent1>
          <a:srgbClr val="666633"/>
        </a:accent1>
        <a:accent2>
          <a:srgbClr val="669900"/>
        </a:accent2>
        <a:accent3>
          <a:srgbClr val="B1BEAA"/>
        </a:accent3>
        <a:accent4>
          <a:srgbClr val="DADADA"/>
        </a:accent4>
        <a:accent5>
          <a:srgbClr val="B8B8AD"/>
        </a:accent5>
        <a:accent6>
          <a:srgbClr val="5C8A00"/>
        </a:accent6>
        <a:hlink>
          <a:srgbClr val="FFCC00"/>
        </a:hlink>
        <a:folHlink>
          <a:srgbClr val="99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ARL 7">
        <a:dk1>
          <a:srgbClr val="000000"/>
        </a:dk1>
        <a:lt1>
          <a:srgbClr val="FFFFFF"/>
        </a:lt1>
        <a:dk2>
          <a:srgbClr val="000000"/>
        </a:dk2>
        <a:lt2>
          <a:srgbClr val="CC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6633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ARL 8">
        <a:dk1>
          <a:srgbClr val="003300"/>
        </a:dk1>
        <a:lt1>
          <a:srgbClr val="FFFFFF"/>
        </a:lt1>
        <a:dk2>
          <a:srgbClr val="000000"/>
        </a:dk2>
        <a:lt2>
          <a:srgbClr val="336600"/>
        </a:lt2>
        <a:accent1>
          <a:srgbClr val="CCCC00"/>
        </a:accent1>
        <a:accent2>
          <a:srgbClr val="669900"/>
        </a:accent2>
        <a:accent3>
          <a:srgbClr val="FFFFFF"/>
        </a:accent3>
        <a:accent4>
          <a:srgbClr val="002A00"/>
        </a:accent4>
        <a:accent5>
          <a:srgbClr val="E2E2AA"/>
        </a:accent5>
        <a:accent6>
          <a:srgbClr val="5C8A00"/>
        </a:accent6>
        <a:hlink>
          <a:srgbClr val="333300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ARL 9">
        <a:dk1>
          <a:srgbClr val="000000"/>
        </a:dk1>
        <a:lt1>
          <a:srgbClr val="FFFFFF"/>
        </a:lt1>
        <a:dk2>
          <a:srgbClr val="000000"/>
        </a:dk2>
        <a:lt2>
          <a:srgbClr val="440044"/>
        </a:lt2>
        <a:accent1>
          <a:srgbClr val="FFCCCC"/>
        </a:accent1>
        <a:accent2>
          <a:srgbClr val="790571"/>
        </a:accent2>
        <a:accent3>
          <a:srgbClr val="FFFFFF"/>
        </a:accent3>
        <a:accent4>
          <a:srgbClr val="000000"/>
        </a:accent4>
        <a:accent5>
          <a:srgbClr val="FFE2E2"/>
        </a:accent5>
        <a:accent6>
          <a:srgbClr val="6D0466"/>
        </a:accent6>
        <a:hlink>
          <a:srgbClr val="993366"/>
        </a:hlink>
        <a:folHlink>
          <a:srgbClr val="9F839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ARL 10">
        <a:dk1>
          <a:srgbClr val="000000"/>
        </a:dk1>
        <a:lt1>
          <a:srgbClr val="FFFFFF"/>
        </a:lt1>
        <a:dk2>
          <a:srgbClr val="000000"/>
        </a:dk2>
        <a:lt2>
          <a:srgbClr val="FF9900"/>
        </a:lt2>
        <a:accent1>
          <a:srgbClr val="FFCC99"/>
        </a:accent1>
        <a:accent2>
          <a:srgbClr val="FBA313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E39310"/>
        </a:accent6>
        <a:hlink>
          <a:srgbClr val="CC3300"/>
        </a:hlink>
        <a:folHlink>
          <a:srgbClr val="FCC66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ARL 11">
        <a:dk1>
          <a:srgbClr val="000000"/>
        </a:dk1>
        <a:lt1>
          <a:srgbClr val="FFFFFF"/>
        </a:lt1>
        <a:dk2>
          <a:srgbClr val="000000"/>
        </a:dk2>
        <a:lt2>
          <a:srgbClr val="779F92"/>
        </a:lt2>
        <a:accent1>
          <a:srgbClr val="33CCCC"/>
        </a:accent1>
        <a:accent2>
          <a:srgbClr val="9DC2D7"/>
        </a:accent2>
        <a:accent3>
          <a:srgbClr val="FFFFFF"/>
        </a:accent3>
        <a:accent4>
          <a:srgbClr val="000000"/>
        </a:accent4>
        <a:accent5>
          <a:srgbClr val="ADE2E2"/>
        </a:accent5>
        <a:accent6>
          <a:srgbClr val="8EB0C3"/>
        </a:accent6>
        <a:hlink>
          <a:srgbClr val="006666"/>
        </a:hlink>
        <a:folHlink>
          <a:srgbClr val="CC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ARL 12">
        <a:dk1>
          <a:srgbClr val="000000"/>
        </a:dk1>
        <a:lt1>
          <a:srgbClr val="FFFFFF"/>
        </a:lt1>
        <a:dk2>
          <a:srgbClr val="000000"/>
        </a:dk2>
        <a:lt2>
          <a:srgbClr val="00007D"/>
        </a:lt2>
        <a:accent1>
          <a:srgbClr val="9999FF"/>
        </a:accent1>
        <a:accent2>
          <a:srgbClr val="9999CC"/>
        </a:accent2>
        <a:accent3>
          <a:srgbClr val="FFFFFF"/>
        </a:accent3>
        <a:accent4>
          <a:srgbClr val="000000"/>
        </a:accent4>
        <a:accent5>
          <a:srgbClr val="CACAFF"/>
        </a:accent5>
        <a:accent6>
          <a:srgbClr val="8A8AB9"/>
        </a:accent6>
        <a:hlink>
          <a:srgbClr val="666699"/>
        </a:hlink>
        <a:folHlink>
          <a:srgbClr val="CCCCE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5_NARL">
  <a:themeElements>
    <a:clrScheme name="NARL 12">
      <a:dk1>
        <a:srgbClr val="000000"/>
      </a:dk1>
      <a:lt1>
        <a:srgbClr val="FFFFFF"/>
      </a:lt1>
      <a:dk2>
        <a:srgbClr val="000000"/>
      </a:dk2>
      <a:lt2>
        <a:srgbClr val="00007D"/>
      </a:lt2>
      <a:accent1>
        <a:srgbClr val="9999FF"/>
      </a:accent1>
      <a:accent2>
        <a:srgbClr val="9999CC"/>
      </a:accent2>
      <a:accent3>
        <a:srgbClr val="FFFFFF"/>
      </a:accent3>
      <a:accent4>
        <a:srgbClr val="000000"/>
      </a:accent4>
      <a:accent5>
        <a:srgbClr val="CACAFF"/>
      </a:accent5>
      <a:accent6>
        <a:srgbClr val="8A8AB9"/>
      </a:accent6>
      <a:hlink>
        <a:srgbClr val="666699"/>
      </a:hlink>
      <a:folHlink>
        <a:srgbClr val="CCCCE6"/>
      </a:folHlink>
    </a:clrScheme>
    <a:fontScheme name="NARL">
      <a:majorFont>
        <a:latin typeface="Arial"/>
        <a:ea typeface="標楷體"/>
        <a:cs typeface=""/>
      </a:majorFont>
      <a:minorFont>
        <a:latin typeface="Arial"/>
        <a:ea typeface="標楷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857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3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標楷體" pitchFamily="65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857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3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標楷體" pitchFamily="65" charset="-120"/>
          </a:defRPr>
        </a:defPPr>
      </a:lstStyle>
    </a:lnDef>
  </a:objectDefaults>
  <a:extraClrSchemeLst>
    <a:extraClrScheme>
      <a:clrScheme name="NARL 1">
        <a:dk1>
          <a:srgbClr val="0066FF"/>
        </a:dk1>
        <a:lt1>
          <a:srgbClr val="FFFFFF"/>
        </a:lt1>
        <a:dk2>
          <a:srgbClr val="000066"/>
        </a:dk2>
        <a:lt2>
          <a:srgbClr val="FFFFFF"/>
        </a:lt2>
        <a:accent1>
          <a:srgbClr val="6699FF"/>
        </a:accent1>
        <a:accent2>
          <a:srgbClr val="3333FF"/>
        </a:accent2>
        <a:accent3>
          <a:srgbClr val="AAAAB8"/>
        </a:accent3>
        <a:accent4>
          <a:srgbClr val="DADADA"/>
        </a:accent4>
        <a:accent5>
          <a:srgbClr val="B8CAFF"/>
        </a:accent5>
        <a:accent6>
          <a:srgbClr val="2D2DE7"/>
        </a:accent6>
        <a:hlink>
          <a:srgbClr val="FFCC00"/>
        </a:hlink>
        <a:folHlink>
          <a:srgbClr val="00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ARL 2">
        <a:dk1>
          <a:srgbClr val="009999"/>
        </a:dk1>
        <a:lt1>
          <a:srgbClr val="FFFFFF"/>
        </a:lt1>
        <a:dk2>
          <a:srgbClr val="334B49"/>
        </a:dk2>
        <a:lt2>
          <a:srgbClr val="FFFFFF"/>
        </a:lt2>
        <a:accent1>
          <a:srgbClr val="33CCCC"/>
        </a:accent1>
        <a:accent2>
          <a:srgbClr val="008080"/>
        </a:accent2>
        <a:accent3>
          <a:srgbClr val="ADB1B1"/>
        </a:accent3>
        <a:accent4>
          <a:srgbClr val="DADADA"/>
        </a:accent4>
        <a:accent5>
          <a:srgbClr val="ADE2E2"/>
        </a:accent5>
        <a:accent6>
          <a:srgbClr val="007373"/>
        </a:accent6>
        <a:hlink>
          <a:srgbClr val="FFCC00"/>
        </a:hlink>
        <a:folHlink>
          <a:srgbClr val="0066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ARL 3">
        <a:dk1>
          <a:srgbClr val="006699"/>
        </a:dk1>
        <a:lt1>
          <a:srgbClr val="FFFFFF"/>
        </a:lt1>
        <a:dk2>
          <a:srgbClr val="333399"/>
        </a:dk2>
        <a:lt2>
          <a:srgbClr val="FFFFFF"/>
        </a:lt2>
        <a:accent1>
          <a:srgbClr val="0099CC"/>
        </a:accent1>
        <a:accent2>
          <a:srgbClr val="0386AF"/>
        </a:accent2>
        <a:accent3>
          <a:srgbClr val="ADADCA"/>
        </a:accent3>
        <a:accent4>
          <a:srgbClr val="DADADA"/>
        </a:accent4>
        <a:accent5>
          <a:srgbClr val="AACAE2"/>
        </a:accent5>
        <a:accent6>
          <a:srgbClr val="02799E"/>
        </a:accent6>
        <a:hlink>
          <a:srgbClr val="FFCC00"/>
        </a:hlink>
        <a:folHlink>
          <a:srgbClr val="66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ARL 4">
        <a:dk1>
          <a:srgbClr val="008080"/>
        </a:dk1>
        <a:lt1>
          <a:srgbClr val="FFFFFF"/>
        </a:lt1>
        <a:dk2>
          <a:srgbClr val="2F978D"/>
        </a:dk2>
        <a:lt2>
          <a:srgbClr val="FFFFFF"/>
        </a:lt2>
        <a:accent1>
          <a:srgbClr val="0099FF"/>
        </a:accent1>
        <a:accent2>
          <a:srgbClr val="009999"/>
        </a:accent2>
        <a:accent3>
          <a:srgbClr val="ADC9C5"/>
        </a:accent3>
        <a:accent4>
          <a:srgbClr val="DADADA"/>
        </a:accent4>
        <a:accent5>
          <a:srgbClr val="AACAFF"/>
        </a:accent5>
        <a:accent6>
          <a:srgbClr val="008A8A"/>
        </a:accent6>
        <a:hlink>
          <a:srgbClr val="FFFFCC"/>
        </a:hlink>
        <a:folHlink>
          <a:srgbClr val="70CAC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ARL 5">
        <a:dk1>
          <a:srgbClr val="822504"/>
        </a:dk1>
        <a:lt1>
          <a:srgbClr val="FFFFFF"/>
        </a:lt1>
        <a:dk2>
          <a:srgbClr val="330000"/>
        </a:dk2>
        <a:lt2>
          <a:srgbClr val="FFFFFF"/>
        </a:lt2>
        <a:accent1>
          <a:srgbClr val="FF9900"/>
        </a:accent1>
        <a:accent2>
          <a:srgbClr val="9E2A06"/>
        </a:accent2>
        <a:accent3>
          <a:srgbClr val="ADAAAA"/>
        </a:accent3>
        <a:accent4>
          <a:srgbClr val="DADADA"/>
        </a:accent4>
        <a:accent5>
          <a:srgbClr val="FFCAAA"/>
        </a:accent5>
        <a:accent6>
          <a:srgbClr val="8F2505"/>
        </a:accent6>
        <a:hlink>
          <a:srgbClr val="FF3300"/>
        </a:hlink>
        <a:folHlink>
          <a:srgbClr val="7C070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ARL 6">
        <a:dk1>
          <a:srgbClr val="336600"/>
        </a:dk1>
        <a:lt1>
          <a:srgbClr val="FFFFFF"/>
        </a:lt1>
        <a:dk2>
          <a:srgbClr val="4A7911"/>
        </a:dk2>
        <a:lt2>
          <a:srgbClr val="FFFFFF"/>
        </a:lt2>
        <a:accent1>
          <a:srgbClr val="666633"/>
        </a:accent1>
        <a:accent2>
          <a:srgbClr val="669900"/>
        </a:accent2>
        <a:accent3>
          <a:srgbClr val="B1BEAA"/>
        </a:accent3>
        <a:accent4>
          <a:srgbClr val="DADADA"/>
        </a:accent4>
        <a:accent5>
          <a:srgbClr val="B8B8AD"/>
        </a:accent5>
        <a:accent6>
          <a:srgbClr val="5C8A00"/>
        </a:accent6>
        <a:hlink>
          <a:srgbClr val="FFCC00"/>
        </a:hlink>
        <a:folHlink>
          <a:srgbClr val="99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ARL 7">
        <a:dk1>
          <a:srgbClr val="000000"/>
        </a:dk1>
        <a:lt1>
          <a:srgbClr val="FFFFFF"/>
        </a:lt1>
        <a:dk2>
          <a:srgbClr val="000000"/>
        </a:dk2>
        <a:lt2>
          <a:srgbClr val="CC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6633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ARL 8">
        <a:dk1>
          <a:srgbClr val="003300"/>
        </a:dk1>
        <a:lt1>
          <a:srgbClr val="FFFFFF"/>
        </a:lt1>
        <a:dk2>
          <a:srgbClr val="000000"/>
        </a:dk2>
        <a:lt2>
          <a:srgbClr val="336600"/>
        </a:lt2>
        <a:accent1>
          <a:srgbClr val="CCCC00"/>
        </a:accent1>
        <a:accent2>
          <a:srgbClr val="669900"/>
        </a:accent2>
        <a:accent3>
          <a:srgbClr val="FFFFFF"/>
        </a:accent3>
        <a:accent4>
          <a:srgbClr val="002A00"/>
        </a:accent4>
        <a:accent5>
          <a:srgbClr val="E2E2AA"/>
        </a:accent5>
        <a:accent6>
          <a:srgbClr val="5C8A00"/>
        </a:accent6>
        <a:hlink>
          <a:srgbClr val="333300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ARL 9">
        <a:dk1>
          <a:srgbClr val="000000"/>
        </a:dk1>
        <a:lt1>
          <a:srgbClr val="FFFFFF"/>
        </a:lt1>
        <a:dk2>
          <a:srgbClr val="000000"/>
        </a:dk2>
        <a:lt2>
          <a:srgbClr val="440044"/>
        </a:lt2>
        <a:accent1>
          <a:srgbClr val="FFCCCC"/>
        </a:accent1>
        <a:accent2>
          <a:srgbClr val="790571"/>
        </a:accent2>
        <a:accent3>
          <a:srgbClr val="FFFFFF"/>
        </a:accent3>
        <a:accent4>
          <a:srgbClr val="000000"/>
        </a:accent4>
        <a:accent5>
          <a:srgbClr val="FFE2E2"/>
        </a:accent5>
        <a:accent6>
          <a:srgbClr val="6D0466"/>
        </a:accent6>
        <a:hlink>
          <a:srgbClr val="993366"/>
        </a:hlink>
        <a:folHlink>
          <a:srgbClr val="9F839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ARL 10">
        <a:dk1>
          <a:srgbClr val="000000"/>
        </a:dk1>
        <a:lt1>
          <a:srgbClr val="FFFFFF"/>
        </a:lt1>
        <a:dk2>
          <a:srgbClr val="000000"/>
        </a:dk2>
        <a:lt2>
          <a:srgbClr val="FF9900"/>
        </a:lt2>
        <a:accent1>
          <a:srgbClr val="FFCC99"/>
        </a:accent1>
        <a:accent2>
          <a:srgbClr val="FBA313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E39310"/>
        </a:accent6>
        <a:hlink>
          <a:srgbClr val="CC3300"/>
        </a:hlink>
        <a:folHlink>
          <a:srgbClr val="FCC66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ARL 11">
        <a:dk1>
          <a:srgbClr val="000000"/>
        </a:dk1>
        <a:lt1>
          <a:srgbClr val="FFFFFF"/>
        </a:lt1>
        <a:dk2>
          <a:srgbClr val="000000"/>
        </a:dk2>
        <a:lt2>
          <a:srgbClr val="779F92"/>
        </a:lt2>
        <a:accent1>
          <a:srgbClr val="33CCCC"/>
        </a:accent1>
        <a:accent2>
          <a:srgbClr val="9DC2D7"/>
        </a:accent2>
        <a:accent3>
          <a:srgbClr val="FFFFFF"/>
        </a:accent3>
        <a:accent4>
          <a:srgbClr val="000000"/>
        </a:accent4>
        <a:accent5>
          <a:srgbClr val="ADE2E2"/>
        </a:accent5>
        <a:accent6>
          <a:srgbClr val="8EB0C3"/>
        </a:accent6>
        <a:hlink>
          <a:srgbClr val="006666"/>
        </a:hlink>
        <a:folHlink>
          <a:srgbClr val="CC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ARL 12">
        <a:dk1>
          <a:srgbClr val="000000"/>
        </a:dk1>
        <a:lt1>
          <a:srgbClr val="FFFFFF"/>
        </a:lt1>
        <a:dk2>
          <a:srgbClr val="000000"/>
        </a:dk2>
        <a:lt2>
          <a:srgbClr val="00007D"/>
        </a:lt2>
        <a:accent1>
          <a:srgbClr val="9999FF"/>
        </a:accent1>
        <a:accent2>
          <a:srgbClr val="9999CC"/>
        </a:accent2>
        <a:accent3>
          <a:srgbClr val="FFFFFF"/>
        </a:accent3>
        <a:accent4>
          <a:srgbClr val="000000"/>
        </a:accent4>
        <a:accent5>
          <a:srgbClr val="CACAFF"/>
        </a:accent5>
        <a:accent6>
          <a:srgbClr val="8A8AB9"/>
        </a:accent6>
        <a:hlink>
          <a:srgbClr val="666699"/>
        </a:hlink>
        <a:folHlink>
          <a:srgbClr val="CCCCE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30421</TotalTime>
  <Words>396</Words>
  <Application>Microsoft Office PowerPoint</Application>
  <PresentationFormat>如螢幕大小 (4:3)</PresentationFormat>
  <Paragraphs>98</Paragraphs>
  <Slides>22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7</vt:i4>
      </vt:variant>
      <vt:variant>
        <vt:lpstr>投影片標題</vt:lpstr>
      </vt:variant>
      <vt:variant>
        <vt:i4>22</vt:i4>
      </vt:variant>
    </vt:vector>
  </HeadingPairs>
  <TitlesOfParts>
    <vt:vector size="35" baseType="lpstr">
      <vt:lpstr>Arial</vt:lpstr>
      <vt:lpstr>Wingdings</vt:lpstr>
      <vt:lpstr>標楷體</vt:lpstr>
      <vt:lpstr>Times New Roman</vt:lpstr>
      <vt:lpstr>微軟正黑體</vt:lpstr>
      <vt:lpstr>Arial Black</vt:lpstr>
      <vt:lpstr>NARL</vt:lpstr>
      <vt:lpstr>2_NARL</vt:lpstr>
      <vt:lpstr>1_NARL</vt:lpstr>
      <vt:lpstr>3_NARL</vt:lpstr>
      <vt:lpstr>18_NARL</vt:lpstr>
      <vt:lpstr>4_NARL</vt:lpstr>
      <vt:lpstr>5_NARL</vt:lpstr>
      <vt:lpstr>授課老師</vt:lpstr>
      <vt:lpstr>PowerPoint 簡報</vt:lpstr>
      <vt:lpstr>地震工程簡介</vt:lpstr>
      <vt:lpstr>地震工程簡介</vt:lpstr>
      <vt:lpstr>地震工程簡介</vt:lpstr>
      <vt:lpstr>地震工程簡介</vt:lpstr>
      <vt:lpstr>地震損失評估</vt:lpstr>
      <vt:lpstr>地震損失推估</vt:lpstr>
      <vt:lpstr>地震損失推估</vt:lpstr>
      <vt:lpstr>地震損失推估</vt:lpstr>
      <vt:lpstr>地震損失推估</vt:lpstr>
      <vt:lpstr>地震損失推估</vt:lpstr>
      <vt:lpstr>課程內容與評量</vt:lpstr>
      <vt:lpstr>課程內容-AI(ML)在土木工程之應用</vt:lpstr>
      <vt:lpstr>成績評量</vt:lpstr>
      <vt:lpstr>請假怎麼辦?</vt:lpstr>
      <vt:lpstr>期中考</vt:lpstr>
      <vt:lpstr>課前須知 </vt:lpstr>
      <vt:lpstr>有上過程式語言 python 最佳 其他程式語言(C++/Java)也可以</vt:lpstr>
      <vt:lpstr>電腦環境</vt:lpstr>
      <vt:lpstr>課堂練習 2024-02-20</vt:lpstr>
      <vt:lpstr>建立你的帳號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投影片 1</dc:title>
  <dc:creator>楊承道 Cheng-TAO YANG</dc:creator>
  <cp:lastModifiedBy>CHENG-TAO YANG</cp:lastModifiedBy>
  <cp:revision>2081</cp:revision>
  <cp:lastPrinted>2017-07-18T00:57:45Z</cp:lastPrinted>
  <dcterms:modified xsi:type="dcterms:W3CDTF">2024-02-20T09:48:23Z</dcterms:modified>
</cp:coreProperties>
</file>